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2" r:id="rId2"/>
    <p:sldId id="280" r:id="rId3"/>
    <p:sldId id="281" r:id="rId4"/>
    <p:sldId id="264" r:id="rId5"/>
    <p:sldId id="265" r:id="rId6"/>
    <p:sldId id="266" r:id="rId7"/>
    <p:sldId id="267" r:id="rId8"/>
    <p:sldId id="268" r:id="rId9"/>
    <p:sldId id="286" r:id="rId10"/>
    <p:sldId id="269" r:id="rId11"/>
    <p:sldId id="270" r:id="rId12"/>
    <p:sldId id="271" r:id="rId13"/>
    <p:sldId id="285" r:id="rId14"/>
    <p:sldId id="272" r:id="rId15"/>
    <p:sldId id="284" r:id="rId16"/>
    <p:sldId id="273" r:id="rId17"/>
    <p:sldId id="274" r:id="rId18"/>
    <p:sldId id="275" r:id="rId19"/>
    <p:sldId id="282" r:id="rId20"/>
    <p:sldId id="283"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6" autoAdjust="0"/>
  </p:normalViewPr>
  <p:slideViewPr>
    <p:cSldViewPr>
      <p:cViewPr varScale="1">
        <p:scale>
          <a:sx n="84" d="100"/>
          <a:sy n="84" d="100"/>
        </p:scale>
        <p:origin x="-204" y="-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A3BAA-BEBD-43BC-A7F8-DA4FCB5F5B90}" type="datetimeFigureOut">
              <a:rPr lang="en-US" smtClean="0"/>
              <a:pPr/>
              <a:t>3/4/2013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F2488-325C-42E5-9B07-CBD19A59E740}" type="slidenum">
              <a:rPr lang="en-US" smtClean="0"/>
              <a:pPr/>
              <a:t>‹#›</a:t>
            </a:fld>
            <a:endParaRPr lang="en-US"/>
          </a:p>
        </p:txBody>
      </p:sp>
    </p:spTree>
    <p:extLst>
      <p:ext uri="{BB962C8B-B14F-4D97-AF65-F5344CB8AC3E}">
        <p14:creationId xmlns:p14="http://schemas.microsoft.com/office/powerpoint/2010/main" val="78796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25ADB3-2238-403D-9537-C58414720545}"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122098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ADB3-2238-403D-9537-C58414720545}"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175500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ADB3-2238-403D-9537-C58414720545}"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28798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ADB3-2238-403D-9537-C58414720545}"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378962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ADB3-2238-403D-9537-C58414720545}"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416170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25ADB3-2238-403D-9537-C58414720545}"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306236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25ADB3-2238-403D-9537-C58414720545}" type="datetimeFigureOut">
              <a:rPr lang="en-US" smtClean="0"/>
              <a:pPr/>
              <a:t>3/4/2013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325607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25ADB3-2238-403D-9537-C58414720545}" type="datetimeFigureOut">
              <a:rPr lang="en-US" smtClean="0"/>
              <a:pPr/>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261026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ADB3-2238-403D-9537-C58414720545}" type="datetimeFigureOut">
              <a:rPr lang="en-US" smtClean="0"/>
              <a:pPr/>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180518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ADB3-2238-403D-9537-C58414720545}"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262615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ADB3-2238-403D-9537-C58414720545}"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303637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ADB3-2238-403D-9537-C58414720545}" type="datetimeFigureOut">
              <a:rPr lang="en-US" smtClean="0"/>
              <a:pPr/>
              <a:t>3/4/2013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3FE86-7356-4BD9-ACB0-FEC1D40410FA}" type="slidenum">
              <a:rPr lang="en-US" smtClean="0"/>
              <a:pPr/>
              <a:t>‹#›</a:t>
            </a:fld>
            <a:endParaRPr lang="en-US"/>
          </a:p>
        </p:txBody>
      </p:sp>
      <p:sp>
        <p:nvSpPr>
          <p:cNvPr id="7" name="Rectangle 6"/>
          <p:cNvSpPr/>
          <p:nvPr userDrawn="1"/>
        </p:nvSpPr>
        <p:spPr>
          <a:xfrm>
            <a:off x="0" y="6477000"/>
            <a:ext cx="9144000" cy="381000"/>
          </a:xfrm>
          <a:prstGeom prst="rect">
            <a:avLst/>
          </a:prstGeom>
          <a:solidFill>
            <a:srgbClr val="1C9FA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00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i="0" kern="1200">
          <a:solidFill>
            <a:schemeClr val="tx1"/>
          </a:solidFill>
          <a:latin typeface="Gill Sans"/>
          <a:ea typeface="+mj-ea"/>
          <a:cs typeface="Gill San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2392362"/>
          </a:xfrm>
        </p:spPr>
        <p:txBody>
          <a:bodyPr>
            <a:normAutofit/>
          </a:bodyPr>
          <a:lstStyle/>
          <a:p>
            <a:pPr algn="l"/>
            <a:r>
              <a:rPr lang="en-US" dirty="0" smtClean="0"/>
              <a:t>Neurological Disorders</a:t>
            </a:r>
            <a:br>
              <a:rPr lang="en-US" dirty="0" smtClean="0"/>
            </a:br>
            <a:r>
              <a:rPr lang="en-US" dirty="0" smtClean="0"/>
              <a:t>Lesson 3.2</a:t>
            </a:r>
            <a:br>
              <a:rPr lang="en-US" dirty="0" smtClean="0"/>
            </a:br>
            <a:endParaRPr lang="en-US" dirty="0"/>
          </a:p>
        </p:txBody>
      </p:sp>
      <p:sp>
        <p:nvSpPr>
          <p:cNvPr id="7" name="TextBox 6"/>
          <p:cNvSpPr txBox="1"/>
          <p:nvPr/>
        </p:nvSpPr>
        <p:spPr>
          <a:xfrm>
            <a:off x="1828800" y="1542871"/>
            <a:ext cx="7086600" cy="1200329"/>
          </a:xfrm>
          <a:prstGeom prst="rect">
            <a:avLst/>
          </a:prstGeom>
          <a:noFill/>
        </p:spPr>
        <p:txBody>
          <a:bodyPr wrap="square" rtlCol="0">
            <a:spAutoFit/>
          </a:bodyPr>
          <a:lstStyle/>
          <a:p>
            <a:r>
              <a:rPr lang="en-US" sz="3600" b="1" dirty="0" smtClean="0">
                <a:latin typeface="Gill Sans"/>
                <a:cs typeface="Gill Sans"/>
              </a:rPr>
              <a:t>How do our neurons communicate with each other?</a:t>
            </a:r>
            <a:endParaRPr lang="en-US" sz="3600" b="1" dirty="0">
              <a:latin typeface="Gill Sans"/>
              <a:cs typeface="Gill Sans"/>
            </a:endParaRPr>
          </a:p>
        </p:txBody>
      </p:sp>
      <p:grpSp>
        <p:nvGrpSpPr>
          <p:cNvPr id="24" name="Group 23"/>
          <p:cNvGrpSpPr/>
          <p:nvPr/>
        </p:nvGrpSpPr>
        <p:grpSpPr>
          <a:xfrm>
            <a:off x="561471" y="2776044"/>
            <a:ext cx="7983220" cy="3506914"/>
            <a:chOff x="533400" y="1676400"/>
            <a:chExt cx="7983220" cy="3506914"/>
          </a:xfrm>
        </p:grpSpPr>
        <p:pic>
          <p:nvPicPr>
            <p:cNvPr id="25" name="Picture 2" descr="neuron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7983220" cy="350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3002421" y="37753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014793" y="3698079"/>
              <a:ext cx="1143000" cy="416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05185" y="3633788"/>
              <a:ext cx="228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09800" y="4876800"/>
              <a:ext cx="61722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553200" y="4775263"/>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181478" y="30480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371600" y="2959893"/>
              <a:ext cx="11430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96000" y="3377633"/>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400170" y="3243944"/>
              <a:ext cx="58375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310190" y="4278086"/>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497721" y="3744357"/>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715000" y="3810000"/>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983920" y="2844751"/>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269121" y="2465465"/>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ight Arrow 43"/>
          <p:cNvSpPr/>
          <p:nvPr/>
        </p:nvSpPr>
        <p:spPr>
          <a:xfrm>
            <a:off x="3118122" y="4880115"/>
            <a:ext cx="2739249" cy="12596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Turn Arrow 44"/>
          <p:cNvSpPr/>
          <p:nvPr/>
        </p:nvSpPr>
        <p:spPr>
          <a:xfrm flipV="1">
            <a:off x="6305049" y="5517467"/>
            <a:ext cx="457200" cy="35744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5696593" y="5931027"/>
            <a:ext cx="1674112" cy="369332"/>
          </a:xfrm>
          <a:prstGeom prst="rect">
            <a:avLst/>
          </a:prstGeom>
          <a:noFill/>
        </p:spPr>
        <p:txBody>
          <a:bodyPr wrap="none" rtlCol="0">
            <a:spAutoFit/>
          </a:bodyPr>
          <a:lstStyle/>
          <a:p>
            <a:pPr algn="ctr"/>
            <a:r>
              <a:rPr lang="en-US" b="1" dirty="0" smtClean="0">
                <a:solidFill>
                  <a:schemeClr val="tx2"/>
                </a:solidFill>
              </a:rPr>
              <a:t>Chemical Signal</a:t>
            </a:r>
          </a:p>
        </p:txBody>
      </p:sp>
      <p:sp>
        <p:nvSpPr>
          <p:cNvPr id="47" name="TextBox 46"/>
          <p:cNvSpPr txBox="1"/>
          <p:nvPr/>
        </p:nvSpPr>
        <p:spPr>
          <a:xfrm>
            <a:off x="3609471" y="5004959"/>
            <a:ext cx="1667700" cy="369332"/>
          </a:xfrm>
          <a:prstGeom prst="rect">
            <a:avLst/>
          </a:prstGeom>
          <a:noFill/>
        </p:spPr>
        <p:txBody>
          <a:bodyPr wrap="none" rtlCol="0">
            <a:spAutoFit/>
          </a:bodyPr>
          <a:lstStyle/>
          <a:p>
            <a:pPr algn="ctr"/>
            <a:r>
              <a:rPr lang="en-US" b="1" dirty="0" smtClean="0">
                <a:solidFill>
                  <a:srgbClr val="C00000"/>
                </a:solidFill>
              </a:rPr>
              <a:t>Electrical Signal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do the characters work together to complete synaptic transmission?</a:t>
            </a:r>
            <a:endParaRPr lang="en-US" sz="3000" dirty="0">
              <a:latin typeface="+mn-lt"/>
            </a:endParaRPr>
          </a:p>
        </p:txBody>
      </p:sp>
      <p:sp>
        <p:nvSpPr>
          <p:cNvPr id="3" name="Subtitle 2"/>
          <p:cNvSpPr>
            <a:spLocks noGrp="1"/>
          </p:cNvSpPr>
          <p:nvPr>
            <p:ph type="subTitle" idx="1"/>
          </p:nvPr>
        </p:nvSpPr>
        <p:spPr/>
        <p:txBody>
          <a:bodyPr/>
          <a:lstStyle/>
          <a:p>
            <a:r>
              <a:rPr lang="en-US" dirty="0" smtClean="0"/>
              <a:t>Card Sort Activity</a:t>
            </a:r>
            <a:endParaRPr lang="en-US" dirty="0"/>
          </a:p>
        </p:txBody>
      </p:sp>
    </p:spTree>
    <p:extLst>
      <p:ext uri="{BB962C8B-B14F-4D97-AF65-F5344CB8AC3E}">
        <p14:creationId xmlns:p14="http://schemas.microsoft.com/office/powerpoint/2010/main" val="1464000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The Play:</a:t>
            </a:r>
            <a:endParaRPr lang="en-US" dirty="0"/>
          </a:p>
        </p:txBody>
      </p:sp>
      <p:sp>
        <p:nvSpPr>
          <p:cNvPr id="13" name="Freeform 12"/>
          <p:cNvSpPr/>
          <p:nvPr/>
        </p:nvSpPr>
        <p:spPr>
          <a:xfrm>
            <a:off x="-76200" y="1779954"/>
            <a:ext cx="3612607" cy="4620846"/>
          </a:xfrm>
          <a:custGeom>
            <a:avLst/>
            <a:gdLst>
              <a:gd name="connsiteX0" fmla="*/ 11430 w 3897791"/>
              <a:gd name="connsiteY0" fmla="*/ 1257300 h 3920490"/>
              <a:gd name="connsiteX1" fmla="*/ 1611630 w 3897791"/>
              <a:gd name="connsiteY1" fmla="*/ 1280160 h 3920490"/>
              <a:gd name="connsiteX2" fmla="*/ 1611630 w 3897791"/>
              <a:gd name="connsiteY2" fmla="*/ 1280160 h 3920490"/>
              <a:gd name="connsiteX3" fmla="*/ 1645920 w 3897791"/>
              <a:gd name="connsiteY3" fmla="*/ 1188720 h 3920490"/>
              <a:gd name="connsiteX4" fmla="*/ 1668780 w 3897791"/>
              <a:gd name="connsiteY4" fmla="*/ 1154430 h 3920490"/>
              <a:gd name="connsiteX5" fmla="*/ 1691640 w 3897791"/>
              <a:gd name="connsiteY5" fmla="*/ 1085850 h 3920490"/>
              <a:gd name="connsiteX6" fmla="*/ 1725930 w 3897791"/>
              <a:gd name="connsiteY6" fmla="*/ 1017270 h 3920490"/>
              <a:gd name="connsiteX7" fmla="*/ 1748790 w 3897791"/>
              <a:gd name="connsiteY7" fmla="*/ 982980 h 3920490"/>
              <a:gd name="connsiteX8" fmla="*/ 1771650 w 3897791"/>
              <a:gd name="connsiteY8" fmla="*/ 914400 h 3920490"/>
              <a:gd name="connsiteX9" fmla="*/ 1828800 w 3897791"/>
              <a:gd name="connsiteY9" fmla="*/ 845820 h 3920490"/>
              <a:gd name="connsiteX10" fmla="*/ 1908810 w 3897791"/>
              <a:gd name="connsiteY10" fmla="*/ 754380 h 3920490"/>
              <a:gd name="connsiteX11" fmla="*/ 1954530 w 3897791"/>
              <a:gd name="connsiteY11" fmla="*/ 685800 h 3920490"/>
              <a:gd name="connsiteX12" fmla="*/ 2000250 w 3897791"/>
              <a:gd name="connsiteY12" fmla="*/ 628650 h 3920490"/>
              <a:gd name="connsiteX13" fmla="*/ 2057400 w 3897791"/>
              <a:gd name="connsiteY13" fmla="*/ 571500 h 3920490"/>
              <a:gd name="connsiteX14" fmla="*/ 2080260 w 3897791"/>
              <a:gd name="connsiteY14" fmla="*/ 537210 h 3920490"/>
              <a:gd name="connsiteX15" fmla="*/ 2114550 w 3897791"/>
              <a:gd name="connsiteY15" fmla="*/ 525780 h 3920490"/>
              <a:gd name="connsiteX16" fmla="*/ 2148840 w 3897791"/>
              <a:gd name="connsiteY16" fmla="*/ 502920 h 3920490"/>
              <a:gd name="connsiteX17" fmla="*/ 2171700 w 3897791"/>
              <a:gd name="connsiteY17" fmla="*/ 468630 h 3920490"/>
              <a:gd name="connsiteX18" fmla="*/ 2205990 w 3897791"/>
              <a:gd name="connsiteY18" fmla="*/ 445770 h 3920490"/>
              <a:gd name="connsiteX19" fmla="*/ 2217420 w 3897791"/>
              <a:gd name="connsiteY19" fmla="*/ 411480 h 3920490"/>
              <a:gd name="connsiteX20" fmla="*/ 2263140 w 3897791"/>
              <a:gd name="connsiteY20" fmla="*/ 342900 h 3920490"/>
              <a:gd name="connsiteX21" fmla="*/ 2286000 w 3897791"/>
              <a:gd name="connsiteY21" fmla="*/ 308610 h 3920490"/>
              <a:gd name="connsiteX22" fmla="*/ 2354580 w 3897791"/>
              <a:gd name="connsiteY22" fmla="*/ 262890 h 3920490"/>
              <a:gd name="connsiteX23" fmla="*/ 2366010 w 3897791"/>
              <a:gd name="connsiteY23" fmla="*/ 228600 h 3920490"/>
              <a:gd name="connsiteX24" fmla="*/ 2434590 w 3897791"/>
              <a:gd name="connsiteY24" fmla="*/ 182880 h 3920490"/>
              <a:gd name="connsiteX25" fmla="*/ 2457450 w 3897791"/>
              <a:gd name="connsiteY25" fmla="*/ 148590 h 3920490"/>
              <a:gd name="connsiteX26" fmla="*/ 2491740 w 3897791"/>
              <a:gd name="connsiteY26" fmla="*/ 137160 h 3920490"/>
              <a:gd name="connsiteX27" fmla="*/ 2526030 w 3897791"/>
              <a:gd name="connsiteY27" fmla="*/ 114300 h 3920490"/>
              <a:gd name="connsiteX28" fmla="*/ 2560320 w 3897791"/>
              <a:gd name="connsiteY28" fmla="*/ 102870 h 3920490"/>
              <a:gd name="connsiteX29" fmla="*/ 2697480 w 3897791"/>
              <a:gd name="connsiteY29" fmla="*/ 34290 h 3920490"/>
              <a:gd name="connsiteX30" fmla="*/ 3006090 w 3897791"/>
              <a:gd name="connsiteY30" fmla="*/ 11430 h 3920490"/>
              <a:gd name="connsiteX31" fmla="*/ 3108960 w 3897791"/>
              <a:gd name="connsiteY31" fmla="*/ 0 h 3920490"/>
              <a:gd name="connsiteX32" fmla="*/ 3577590 w 3897791"/>
              <a:gd name="connsiteY32" fmla="*/ 11430 h 3920490"/>
              <a:gd name="connsiteX33" fmla="*/ 3611880 w 3897791"/>
              <a:gd name="connsiteY33" fmla="*/ 34290 h 3920490"/>
              <a:gd name="connsiteX34" fmla="*/ 3714750 w 3897791"/>
              <a:gd name="connsiteY34" fmla="*/ 68580 h 3920490"/>
              <a:gd name="connsiteX35" fmla="*/ 3749040 w 3897791"/>
              <a:gd name="connsiteY35" fmla="*/ 80010 h 3920490"/>
              <a:gd name="connsiteX36" fmla="*/ 3783330 w 3897791"/>
              <a:gd name="connsiteY36" fmla="*/ 91440 h 3920490"/>
              <a:gd name="connsiteX37" fmla="*/ 3806190 w 3897791"/>
              <a:gd name="connsiteY37" fmla="*/ 125730 h 3920490"/>
              <a:gd name="connsiteX38" fmla="*/ 3840480 w 3897791"/>
              <a:gd name="connsiteY38" fmla="*/ 148590 h 3920490"/>
              <a:gd name="connsiteX39" fmla="*/ 3863340 w 3897791"/>
              <a:gd name="connsiteY39" fmla="*/ 228600 h 3920490"/>
              <a:gd name="connsiteX40" fmla="*/ 3886200 w 3897791"/>
              <a:gd name="connsiteY40" fmla="*/ 297180 h 3920490"/>
              <a:gd name="connsiteX41" fmla="*/ 3897630 w 3897791"/>
              <a:gd name="connsiteY41" fmla="*/ 502920 h 3920490"/>
              <a:gd name="connsiteX42" fmla="*/ 3897630 w 3897791"/>
              <a:gd name="connsiteY42" fmla="*/ 3451860 h 3920490"/>
              <a:gd name="connsiteX43" fmla="*/ 3863340 w 3897791"/>
              <a:gd name="connsiteY43" fmla="*/ 3543300 h 3920490"/>
              <a:gd name="connsiteX44" fmla="*/ 3851910 w 3897791"/>
              <a:gd name="connsiteY44" fmla="*/ 3577590 h 3920490"/>
              <a:gd name="connsiteX45" fmla="*/ 3817620 w 3897791"/>
              <a:gd name="connsiteY45" fmla="*/ 3611880 h 3920490"/>
              <a:gd name="connsiteX46" fmla="*/ 3806190 w 3897791"/>
              <a:gd name="connsiteY46" fmla="*/ 3646170 h 3920490"/>
              <a:gd name="connsiteX47" fmla="*/ 3760470 w 3897791"/>
              <a:gd name="connsiteY47" fmla="*/ 3714750 h 3920490"/>
              <a:gd name="connsiteX48" fmla="*/ 3737610 w 3897791"/>
              <a:gd name="connsiteY48" fmla="*/ 3783330 h 3920490"/>
              <a:gd name="connsiteX49" fmla="*/ 3669030 w 3897791"/>
              <a:gd name="connsiteY49" fmla="*/ 3817620 h 3920490"/>
              <a:gd name="connsiteX50" fmla="*/ 3600450 w 3897791"/>
              <a:gd name="connsiteY50" fmla="*/ 3840480 h 3920490"/>
              <a:gd name="connsiteX51" fmla="*/ 3577590 w 3897791"/>
              <a:gd name="connsiteY51" fmla="*/ 3874770 h 3920490"/>
              <a:gd name="connsiteX52" fmla="*/ 3509010 w 3897791"/>
              <a:gd name="connsiteY52" fmla="*/ 3897630 h 3920490"/>
              <a:gd name="connsiteX53" fmla="*/ 3063240 w 3897791"/>
              <a:gd name="connsiteY53" fmla="*/ 3920490 h 3920490"/>
              <a:gd name="connsiteX54" fmla="*/ 2663190 w 3897791"/>
              <a:gd name="connsiteY54" fmla="*/ 3909060 h 3920490"/>
              <a:gd name="connsiteX55" fmla="*/ 2594610 w 3897791"/>
              <a:gd name="connsiteY55" fmla="*/ 3886200 h 3920490"/>
              <a:gd name="connsiteX56" fmla="*/ 2560320 w 3897791"/>
              <a:gd name="connsiteY56" fmla="*/ 3874770 h 3920490"/>
              <a:gd name="connsiteX57" fmla="*/ 2526030 w 3897791"/>
              <a:gd name="connsiteY57" fmla="*/ 3863340 h 3920490"/>
              <a:gd name="connsiteX58" fmla="*/ 2491740 w 3897791"/>
              <a:gd name="connsiteY58" fmla="*/ 3840480 h 3920490"/>
              <a:gd name="connsiteX59" fmla="*/ 2457450 w 3897791"/>
              <a:gd name="connsiteY59" fmla="*/ 3806190 h 3920490"/>
              <a:gd name="connsiteX60" fmla="*/ 2434590 w 3897791"/>
              <a:gd name="connsiteY60" fmla="*/ 3771900 h 3920490"/>
              <a:gd name="connsiteX61" fmla="*/ 2400300 w 3897791"/>
              <a:gd name="connsiteY61" fmla="*/ 3760470 h 3920490"/>
              <a:gd name="connsiteX62" fmla="*/ 2388870 w 3897791"/>
              <a:gd name="connsiteY62" fmla="*/ 3726180 h 3920490"/>
              <a:gd name="connsiteX63" fmla="*/ 2320290 w 3897791"/>
              <a:gd name="connsiteY63" fmla="*/ 3680460 h 3920490"/>
              <a:gd name="connsiteX64" fmla="*/ 2286000 w 3897791"/>
              <a:gd name="connsiteY64" fmla="*/ 3611880 h 3920490"/>
              <a:gd name="connsiteX65" fmla="*/ 2251710 w 3897791"/>
              <a:gd name="connsiteY65" fmla="*/ 3600450 h 3920490"/>
              <a:gd name="connsiteX66" fmla="*/ 2205990 w 3897791"/>
              <a:gd name="connsiteY66" fmla="*/ 3543300 h 3920490"/>
              <a:gd name="connsiteX67" fmla="*/ 2160270 w 3897791"/>
              <a:gd name="connsiteY67" fmla="*/ 3497580 h 3920490"/>
              <a:gd name="connsiteX68" fmla="*/ 2148840 w 3897791"/>
              <a:gd name="connsiteY68" fmla="*/ 3463290 h 3920490"/>
              <a:gd name="connsiteX69" fmla="*/ 2114550 w 3897791"/>
              <a:gd name="connsiteY69" fmla="*/ 3440430 h 3920490"/>
              <a:gd name="connsiteX70" fmla="*/ 2080260 w 3897791"/>
              <a:gd name="connsiteY70" fmla="*/ 3406140 h 3920490"/>
              <a:gd name="connsiteX71" fmla="*/ 2034540 w 3897791"/>
              <a:gd name="connsiteY71" fmla="*/ 3337560 h 3920490"/>
              <a:gd name="connsiteX72" fmla="*/ 2000250 w 3897791"/>
              <a:gd name="connsiteY72" fmla="*/ 3303270 h 3920490"/>
              <a:gd name="connsiteX73" fmla="*/ 1954530 w 3897791"/>
              <a:gd name="connsiteY73" fmla="*/ 3200400 h 3920490"/>
              <a:gd name="connsiteX74" fmla="*/ 1943100 w 3897791"/>
              <a:gd name="connsiteY74" fmla="*/ 3166110 h 3920490"/>
              <a:gd name="connsiteX75" fmla="*/ 1908810 w 3897791"/>
              <a:gd name="connsiteY75" fmla="*/ 3097530 h 3920490"/>
              <a:gd name="connsiteX76" fmla="*/ 1897380 w 3897791"/>
              <a:gd name="connsiteY76" fmla="*/ 3063240 h 3920490"/>
              <a:gd name="connsiteX77" fmla="*/ 1851660 w 3897791"/>
              <a:gd name="connsiteY77" fmla="*/ 2994660 h 3920490"/>
              <a:gd name="connsiteX78" fmla="*/ 1805940 w 3897791"/>
              <a:gd name="connsiteY78" fmla="*/ 2937510 h 3920490"/>
              <a:gd name="connsiteX79" fmla="*/ 1760220 w 3897791"/>
              <a:gd name="connsiteY79" fmla="*/ 2834640 h 3920490"/>
              <a:gd name="connsiteX80" fmla="*/ 1748790 w 3897791"/>
              <a:gd name="connsiteY80" fmla="*/ 2800350 h 3920490"/>
              <a:gd name="connsiteX81" fmla="*/ 1725930 w 3897791"/>
              <a:gd name="connsiteY81" fmla="*/ 2766060 h 3920490"/>
              <a:gd name="connsiteX82" fmla="*/ 1714500 w 3897791"/>
              <a:gd name="connsiteY82" fmla="*/ 2731770 h 3920490"/>
              <a:gd name="connsiteX83" fmla="*/ 1668780 w 3897791"/>
              <a:gd name="connsiteY83" fmla="*/ 2663190 h 3920490"/>
              <a:gd name="connsiteX84" fmla="*/ 1645920 w 3897791"/>
              <a:gd name="connsiteY84" fmla="*/ 2617470 h 3920490"/>
              <a:gd name="connsiteX85" fmla="*/ 0 w 3897791"/>
              <a:gd name="connsiteY85" fmla="*/ 2617470 h 3920490"/>
              <a:gd name="connsiteX86" fmla="*/ 11430 w 3897791"/>
              <a:gd name="connsiteY86" fmla="*/ 1257300 h 39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97791" h="3920490">
                <a:moveTo>
                  <a:pt x="11430" y="1257300"/>
                </a:moveTo>
                <a:lnTo>
                  <a:pt x="1611630" y="1280160"/>
                </a:lnTo>
                <a:lnTo>
                  <a:pt x="1611630" y="1280160"/>
                </a:lnTo>
                <a:cubicBezTo>
                  <a:pt x="1623060" y="1249680"/>
                  <a:pt x="1632450" y="1218355"/>
                  <a:pt x="1645920" y="1188720"/>
                </a:cubicBezTo>
                <a:cubicBezTo>
                  <a:pt x="1651604" y="1176214"/>
                  <a:pt x="1663201" y="1166983"/>
                  <a:pt x="1668780" y="1154430"/>
                </a:cubicBezTo>
                <a:cubicBezTo>
                  <a:pt x="1678567" y="1132410"/>
                  <a:pt x="1678274" y="1105900"/>
                  <a:pt x="1691640" y="1085850"/>
                </a:cubicBezTo>
                <a:cubicBezTo>
                  <a:pt x="1757154" y="987580"/>
                  <a:pt x="1678608" y="1111914"/>
                  <a:pt x="1725930" y="1017270"/>
                </a:cubicBezTo>
                <a:cubicBezTo>
                  <a:pt x="1732073" y="1004983"/>
                  <a:pt x="1743211" y="995533"/>
                  <a:pt x="1748790" y="982980"/>
                </a:cubicBezTo>
                <a:cubicBezTo>
                  <a:pt x="1758577" y="960960"/>
                  <a:pt x="1758284" y="934450"/>
                  <a:pt x="1771650" y="914400"/>
                </a:cubicBezTo>
                <a:cubicBezTo>
                  <a:pt x="1853338" y="791869"/>
                  <a:pt x="1726125" y="977831"/>
                  <a:pt x="1828800" y="845820"/>
                </a:cubicBezTo>
                <a:cubicBezTo>
                  <a:pt x="1900604" y="753501"/>
                  <a:pt x="1842428" y="798635"/>
                  <a:pt x="1908810" y="754380"/>
                </a:cubicBezTo>
                <a:cubicBezTo>
                  <a:pt x="1935988" y="672847"/>
                  <a:pt x="1897451" y="771419"/>
                  <a:pt x="1954530" y="685800"/>
                </a:cubicBezTo>
                <a:cubicBezTo>
                  <a:pt x="1998697" y="619549"/>
                  <a:pt x="1923562" y="679775"/>
                  <a:pt x="2000250" y="628650"/>
                </a:cubicBezTo>
                <a:cubicBezTo>
                  <a:pt x="2061210" y="537210"/>
                  <a:pt x="1981200" y="647700"/>
                  <a:pt x="2057400" y="571500"/>
                </a:cubicBezTo>
                <a:cubicBezTo>
                  <a:pt x="2067114" y="561786"/>
                  <a:pt x="2069533" y="545792"/>
                  <a:pt x="2080260" y="537210"/>
                </a:cubicBezTo>
                <a:cubicBezTo>
                  <a:pt x="2089668" y="529684"/>
                  <a:pt x="2103774" y="531168"/>
                  <a:pt x="2114550" y="525780"/>
                </a:cubicBezTo>
                <a:cubicBezTo>
                  <a:pt x="2126837" y="519637"/>
                  <a:pt x="2137410" y="510540"/>
                  <a:pt x="2148840" y="502920"/>
                </a:cubicBezTo>
                <a:cubicBezTo>
                  <a:pt x="2156460" y="491490"/>
                  <a:pt x="2161986" y="478344"/>
                  <a:pt x="2171700" y="468630"/>
                </a:cubicBezTo>
                <a:cubicBezTo>
                  <a:pt x="2181414" y="458916"/>
                  <a:pt x="2197408" y="456497"/>
                  <a:pt x="2205990" y="445770"/>
                </a:cubicBezTo>
                <a:cubicBezTo>
                  <a:pt x="2213516" y="436362"/>
                  <a:pt x="2211569" y="422012"/>
                  <a:pt x="2217420" y="411480"/>
                </a:cubicBezTo>
                <a:cubicBezTo>
                  <a:pt x="2230763" y="387463"/>
                  <a:pt x="2247900" y="365760"/>
                  <a:pt x="2263140" y="342900"/>
                </a:cubicBezTo>
                <a:cubicBezTo>
                  <a:pt x="2270760" y="331470"/>
                  <a:pt x="2274570" y="316230"/>
                  <a:pt x="2286000" y="308610"/>
                </a:cubicBezTo>
                <a:lnTo>
                  <a:pt x="2354580" y="262890"/>
                </a:lnTo>
                <a:cubicBezTo>
                  <a:pt x="2358390" y="251460"/>
                  <a:pt x="2357491" y="237119"/>
                  <a:pt x="2366010" y="228600"/>
                </a:cubicBezTo>
                <a:cubicBezTo>
                  <a:pt x="2385437" y="209173"/>
                  <a:pt x="2434590" y="182880"/>
                  <a:pt x="2434590" y="182880"/>
                </a:cubicBezTo>
                <a:cubicBezTo>
                  <a:pt x="2442210" y="171450"/>
                  <a:pt x="2446723" y="157172"/>
                  <a:pt x="2457450" y="148590"/>
                </a:cubicBezTo>
                <a:cubicBezTo>
                  <a:pt x="2466858" y="141064"/>
                  <a:pt x="2480964" y="142548"/>
                  <a:pt x="2491740" y="137160"/>
                </a:cubicBezTo>
                <a:cubicBezTo>
                  <a:pt x="2504027" y="131017"/>
                  <a:pt x="2513743" y="120443"/>
                  <a:pt x="2526030" y="114300"/>
                </a:cubicBezTo>
                <a:cubicBezTo>
                  <a:pt x="2536806" y="108912"/>
                  <a:pt x="2549788" y="108721"/>
                  <a:pt x="2560320" y="102870"/>
                </a:cubicBezTo>
                <a:cubicBezTo>
                  <a:pt x="2610232" y="75141"/>
                  <a:pt x="2636793" y="38336"/>
                  <a:pt x="2697480" y="34290"/>
                </a:cubicBezTo>
                <a:cubicBezTo>
                  <a:pt x="2813666" y="26544"/>
                  <a:pt x="2892784" y="22221"/>
                  <a:pt x="3006090" y="11430"/>
                </a:cubicBezTo>
                <a:cubicBezTo>
                  <a:pt x="3040436" y="8159"/>
                  <a:pt x="3074670" y="3810"/>
                  <a:pt x="3108960" y="0"/>
                </a:cubicBezTo>
                <a:cubicBezTo>
                  <a:pt x="3265170" y="3810"/>
                  <a:pt x="3421695" y="801"/>
                  <a:pt x="3577590" y="11430"/>
                </a:cubicBezTo>
                <a:cubicBezTo>
                  <a:pt x="3591295" y="12364"/>
                  <a:pt x="3599327" y="28711"/>
                  <a:pt x="3611880" y="34290"/>
                </a:cubicBezTo>
                <a:lnTo>
                  <a:pt x="3714750" y="68580"/>
                </a:lnTo>
                <a:lnTo>
                  <a:pt x="3749040" y="80010"/>
                </a:lnTo>
                <a:lnTo>
                  <a:pt x="3783330" y="91440"/>
                </a:lnTo>
                <a:cubicBezTo>
                  <a:pt x="3790950" y="102870"/>
                  <a:pt x="3796476" y="116016"/>
                  <a:pt x="3806190" y="125730"/>
                </a:cubicBezTo>
                <a:cubicBezTo>
                  <a:pt x="3815904" y="135444"/>
                  <a:pt x="3831898" y="137863"/>
                  <a:pt x="3840480" y="148590"/>
                </a:cubicBezTo>
                <a:cubicBezTo>
                  <a:pt x="3846626" y="156273"/>
                  <a:pt x="3862354" y="225314"/>
                  <a:pt x="3863340" y="228600"/>
                </a:cubicBezTo>
                <a:cubicBezTo>
                  <a:pt x="3870264" y="251680"/>
                  <a:pt x="3886200" y="297180"/>
                  <a:pt x="3886200" y="297180"/>
                </a:cubicBezTo>
                <a:cubicBezTo>
                  <a:pt x="3900045" y="449470"/>
                  <a:pt x="3897630" y="380827"/>
                  <a:pt x="3897630" y="502920"/>
                </a:cubicBezTo>
                <a:lnTo>
                  <a:pt x="3897630" y="3451860"/>
                </a:lnTo>
                <a:cubicBezTo>
                  <a:pt x="3886200" y="3482340"/>
                  <a:pt x="3874465" y="3512707"/>
                  <a:pt x="3863340" y="3543300"/>
                </a:cubicBezTo>
                <a:cubicBezTo>
                  <a:pt x="3859223" y="3554623"/>
                  <a:pt x="3858593" y="3567565"/>
                  <a:pt x="3851910" y="3577590"/>
                </a:cubicBezTo>
                <a:cubicBezTo>
                  <a:pt x="3842944" y="3591040"/>
                  <a:pt x="3829050" y="3600450"/>
                  <a:pt x="3817620" y="3611880"/>
                </a:cubicBezTo>
                <a:cubicBezTo>
                  <a:pt x="3813810" y="3623310"/>
                  <a:pt x="3812041" y="3635638"/>
                  <a:pt x="3806190" y="3646170"/>
                </a:cubicBezTo>
                <a:cubicBezTo>
                  <a:pt x="3792847" y="3670187"/>
                  <a:pt x="3769158" y="3688686"/>
                  <a:pt x="3760470" y="3714750"/>
                </a:cubicBezTo>
                <a:cubicBezTo>
                  <a:pt x="3752850" y="3737610"/>
                  <a:pt x="3760470" y="3775710"/>
                  <a:pt x="3737610" y="3783330"/>
                </a:cubicBezTo>
                <a:cubicBezTo>
                  <a:pt x="3612555" y="3825015"/>
                  <a:pt x="3801974" y="3758534"/>
                  <a:pt x="3669030" y="3817620"/>
                </a:cubicBezTo>
                <a:cubicBezTo>
                  <a:pt x="3647010" y="3827407"/>
                  <a:pt x="3600450" y="3840480"/>
                  <a:pt x="3600450" y="3840480"/>
                </a:cubicBezTo>
                <a:cubicBezTo>
                  <a:pt x="3592830" y="3851910"/>
                  <a:pt x="3589239" y="3867489"/>
                  <a:pt x="3577590" y="3874770"/>
                </a:cubicBezTo>
                <a:cubicBezTo>
                  <a:pt x="3557156" y="3887541"/>
                  <a:pt x="3532779" y="3893669"/>
                  <a:pt x="3509010" y="3897630"/>
                </a:cubicBezTo>
                <a:cubicBezTo>
                  <a:pt x="3316354" y="3929739"/>
                  <a:pt x="3463595" y="3908358"/>
                  <a:pt x="3063240" y="3920490"/>
                </a:cubicBezTo>
                <a:cubicBezTo>
                  <a:pt x="2929890" y="3916680"/>
                  <a:pt x="2796239" y="3918795"/>
                  <a:pt x="2663190" y="3909060"/>
                </a:cubicBezTo>
                <a:cubicBezTo>
                  <a:pt x="2639158" y="3907302"/>
                  <a:pt x="2617470" y="3893820"/>
                  <a:pt x="2594610" y="3886200"/>
                </a:cubicBezTo>
                <a:lnTo>
                  <a:pt x="2560320" y="3874770"/>
                </a:lnTo>
                <a:cubicBezTo>
                  <a:pt x="2548890" y="3870960"/>
                  <a:pt x="2536055" y="3870023"/>
                  <a:pt x="2526030" y="3863340"/>
                </a:cubicBezTo>
                <a:cubicBezTo>
                  <a:pt x="2514600" y="3855720"/>
                  <a:pt x="2502293" y="3849274"/>
                  <a:pt x="2491740" y="3840480"/>
                </a:cubicBezTo>
                <a:cubicBezTo>
                  <a:pt x="2479322" y="3830132"/>
                  <a:pt x="2467798" y="3818608"/>
                  <a:pt x="2457450" y="3806190"/>
                </a:cubicBezTo>
                <a:cubicBezTo>
                  <a:pt x="2448656" y="3795637"/>
                  <a:pt x="2445317" y="3780482"/>
                  <a:pt x="2434590" y="3771900"/>
                </a:cubicBezTo>
                <a:cubicBezTo>
                  <a:pt x="2425182" y="3764374"/>
                  <a:pt x="2411730" y="3764280"/>
                  <a:pt x="2400300" y="3760470"/>
                </a:cubicBezTo>
                <a:cubicBezTo>
                  <a:pt x="2396490" y="3749040"/>
                  <a:pt x="2397389" y="3734699"/>
                  <a:pt x="2388870" y="3726180"/>
                </a:cubicBezTo>
                <a:cubicBezTo>
                  <a:pt x="2369443" y="3706753"/>
                  <a:pt x="2320290" y="3680460"/>
                  <a:pt x="2320290" y="3680460"/>
                </a:cubicBezTo>
                <a:cubicBezTo>
                  <a:pt x="2312760" y="3657871"/>
                  <a:pt x="2306143" y="3627994"/>
                  <a:pt x="2286000" y="3611880"/>
                </a:cubicBezTo>
                <a:cubicBezTo>
                  <a:pt x="2276592" y="3604354"/>
                  <a:pt x="2263140" y="3604260"/>
                  <a:pt x="2251710" y="3600450"/>
                </a:cubicBezTo>
                <a:cubicBezTo>
                  <a:pt x="2222980" y="3514261"/>
                  <a:pt x="2265076" y="3617158"/>
                  <a:pt x="2205990" y="3543300"/>
                </a:cubicBezTo>
                <a:cubicBezTo>
                  <a:pt x="2161655" y="3487882"/>
                  <a:pt x="2235085" y="3522518"/>
                  <a:pt x="2160270" y="3497580"/>
                </a:cubicBezTo>
                <a:cubicBezTo>
                  <a:pt x="2156460" y="3486150"/>
                  <a:pt x="2156366" y="3472698"/>
                  <a:pt x="2148840" y="3463290"/>
                </a:cubicBezTo>
                <a:cubicBezTo>
                  <a:pt x="2140258" y="3452563"/>
                  <a:pt x="2125103" y="3449224"/>
                  <a:pt x="2114550" y="3440430"/>
                </a:cubicBezTo>
                <a:cubicBezTo>
                  <a:pt x="2102132" y="3430082"/>
                  <a:pt x="2090184" y="3418899"/>
                  <a:pt x="2080260" y="3406140"/>
                </a:cubicBezTo>
                <a:cubicBezTo>
                  <a:pt x="2063392" y="3384453"/>
                  <a:pt x="2053967" y="3356987"/>
                  <a:pt x="2034540" y="3337560"/>
                </a:cubicBezTo>
                <a:cubicBezTo>
                  <a:pt x="2023110" y="3326130"/>
                  <a:pt x="2010598" y="3315688"/>
                  <a:pt x="2000250" y="3303270"/>
                </a:cubicBezTo>
                <a:cubicBezTo>
                  <a:pt x="1970061" y="3267044"/>
                  <a:pt x="1971143" y="3250240"/>
                  <a:pt x="1954530" y="3200400"/>
                </a:cubicBezTo>
                <a:lnTo>
                  <a:pt x="1943100" y="3166110"/>
                </a:lnTo>
                <a:cubicBezTo>
                  <a:pt x="1914370" y="3079921"/>
                  <a:pt x="1953125" y="3186160"/>
                  <a:pt x="1908810" y="3097530"/>
                </a:cubicBezTo>
                <a:cubicBezTo>
                  <a:pt x="1903422" y="3086754"/>
                  <a:pt x="1903231" y="3073772"/>
                  <a:pt x="1897380" y="3063240"/>
                </a:cubicBezTo>
                <a:cubicBezTo>
                  <a:pt x="1884037" y="3039223"/>
                  <a:pt x="1860348" y="3020724"/>
                  <a:pt x="1851660" y="2994660"/>
                </a:cubicBezTo>
                <a:cubicBezTo>
                  <a:pt x="1835886" y="2947338"/>
                  <a:pt x="1850255" y="2967053"/>
                  <a:pt x="1805940" y="2937510"/>
                </a:cubicBezTo>
                <a:cubicBezTo>
                  <a:pt x="1769714" y="2883170"/>
                  <a:pt x="1787424" y="2916252"/>
                  <a:pt x="1760220" y="2834640"/>
                </a:cubicBezTo>
                <a:cubicBezTo>
                  <a:pt x="1756410" y="2823210"/>
                  <a:pt x="1755473" y="2810375"/>
                  <a:pt x="1748790" y="2800350"/>
                </a:cubicBezTo>
                <a:cubicBezTo>
                  <a:pt x="1741170" y="2788920"/>
                  <a:pt x="1732073" y="2778347"/>
                  <a:pt x="1725930" y="2766060"/>
                </a:cubicBezTo>
                <a:cubicBezTo>
                  <a:pt x="1720542" y="2755284"/>
                  <a:pt x="1720351" y="2742302"/>
                  <a:pt x="1714500" y="2731770"/>
                </a:cubicBezTo>
                <a:cubicBezTo>
                  <a:pt x="1701157" y="2707753"/>
                  <a:pt x="1677468" y="2689254"/>
                  <a:pt x="1668780" y="2663190"/>
                </a:cubicBezTo>
                <a:cubicBezTo>
                  <a:pt x="1655646" y="2623788"/>
                  <a:pt x="1665869" y="2637419"/>
                  <a:pt x="1645920" y="2617470"/>
                </a:cubicBezTo>
                <a:lnTo>
                  <a:pt x="0" y="2617470"/>
                </a:lnTo>
                <a:lnTo>
                  <a:pt x="11430" y="125730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7171918" y="1779954"/>
            <a:ext cx="2048282" cy="4653146"/>
          </a:xfrm>
          <a:custGeom>
            <a:avLst/>
            <a:gdLst>
              <a:gd name="connsiteX0" fmla="*/ 2133600 w 2168769"/>
              <a:gd name="connsiteY0" fmla="*/ 0 h 6002216"/>
              <a:gd name="connsiteX1" fmla="*/ 2133600 w 2168769"/>
              <a:gd name="connsiteY1" fmla="*/ 0 h 6002216"/>
              <a:gd name="connsiteX2" fmla="*/ 1875692 w 2168769"/>
              <a:gd name="connsiteY2" fmla="*/ 23446 h 6002216"/>
              <a:gd name="connsiteX3" fmla="*/ 1758461 w 2168769"/>
              <a:gd name="connsiteY3" fmla="*/ 35169 h 6002216"/>
              <a:gd name="connsiteX4" fmla="*/ 1711569 w 2168769"/>
              <a:gd name="connsiteY4" fmla="*/ 46892 h 6002216"/>
              <a:gd name="connsiteX5" fmla="*/ 1641231 w 2168769"/>
              <a:gd name="connsiteY5" fmla="*/ 58615 h 6002216"/>
              <a:gd name="connsiteX6" fmla="*/ 1570892 w 2168769"/>
              <a:gd name="connsiteY6" fmla="*/ 82061 h 6002216"/>
              <a:gd name="connsiteX7" fmla="*/ 1535723 w 2168769"/>
              <a:gd name="connsiteY7" fmla="*/ 93784 h 6002216"/>
              <a:gd name="connsiteX8" fmla="*/ 1441938 w 2168769"/>
              <a:gd name="connsiteY8" fmla="*/ 105507 h 6002216"/>
              <a:gd name="connsiteX9" fmla="*/ 1371600 w 2168769"/>
              <a:gd name="connsiteY9" fmla="*/ 128953 h 6002216"/>
              <a:gd name="connsiteX10" fmla="*/ 1336431 w 2168769"/>
              <a:gd name="connsiteY10" fmla="*/ 140677 h 6002216"/>
              <a:gd name="connsiteX11" fmla="*/ 1219200 w 2168769"/>
              <a:gd name="connsiteY11" fmla="*/ 164123 h 6002216"/>
              <a:gd name="connsiteX12" fmla="*/ 1043354 w 2168769"/>
              <a:gd name="connsiteY12" fmla="*/ 222738 h 6002216"/>
              <a:gd name="connsiteX13" fmla="*/ 973015 w 2168769"/>
              <a:gd name="connsiteY13" fmla="*/ 246184 h 6002216"/>
              <a:gd name="connsiteX14" fmla="*/ 902677 w 2168769"/>
              <a:gd name="connsiteY14" fmla="*/ 281353 h 6002216"/>
              <a:gd name="connsiteX15" fmla="*/ 844061 w 2168769"/>
              <a:gd name="connsiteY15" fmla="*/ 316523 h 6002216"/>
              <a:gd name="connsiteX16" fmla="*/ 773723 w 2168769"/>
              <a:gd name="connsiteY16" fmla="*/ 363415 h 6002216"/>
              <a:gd name="connsiteX17" fmla="*/ 715108 w 2168769"/>
              <a:gd name="connsiteY17" fmla="*/ 422030 h 6002216"/>
              <a:gd name="connsiteX18" fmla="*/ 691661 w 2168769"/>
              <a:gd name="connsiteY18" fmla="*/ 457200 h 6002216"/>
              <a:gd name="connsiteX19" fmla="*/ 656492 w 2168769"/>
              <a:gd name="connsiteY19" fmla="*/ 527538 h 6002216"/>
              <a:gd name="connsiteX20" fmla="*/ 621323 w 2168769"/>
              <a:gd name="connsiteY20" fmla="*/ 550984 h 6002216"/>
              <a:gd name="connsiteX21" fmla="*/ 586154 w 2168769"/>
              <a:gd name="connsiteY21" fmla="*/ 609600 h 6002216"/>
              <a:gd name="connsiteX22" fmla="*/ 574431 w 2168769"/>
              <a:gd name="connsiteY22" fmla="*/ 644769 h 6002216"/>
              <a:gd name="connsiteX23" fmla="*/ 539261 w 2168769"/>
              <a:gd name="connsiteY23" fmla="*/ 656492 h 6002216"/>
              <a:gd name="connsiteX24" fmla="*/ 492369 w 2168769"/>
              <a:gd name="connsiteY24" fmla="*/ 750277 h 6002216"/>
              <a:gd name="connsiteX25" fmla="*/ 480646 w 2168769"/>
              <a:gd name="connsiteY25" fmla="*/ 785446 h 6002216"/>
              <a:gd name="connsiteX26" fmla="*/ 445477 w 2168769"/>
              <a:gd name="connsiteY26" fmla="*/ 808892 h 6002216"/>
              <a:gd name="connsiteX27" fmla="*/ 422031 w 2168769"/>
              <a:gd name="connsiteY27" fmla="*/ 879230 h 6002216"/>
              <a:gd name="connsiteX28" fmla="*/ 375138 w 2168769"/>
              <a:gd name="connsiteY28" fmla="*/ 937846 h 6002216"/>
              <a:gd name="connsiteX29" fmla="*/ 351692 w 2168769"/>
              <a:gd name="connsiteY29" fmla="*/ 1019907 h 6002216"/>
              <a:gd name="connsiteX30" fmla="*/ 316523 w 2168769"/>
              <a:gd name="connsiteY30" fmla="*/ 1113692 h 6002216"/>
              <a:gd name="connsiteX31" fmla="*/ 304800 w 2168769"/>
              <a:gd name="connsiteY31" fmla="*/ 1184030 h 6002216"/>
              <a:gd name="connsiteX32" fmla="*/ 293077 w 2168769"/>
              <a:gd name="connsiteY32" fmla="*/ 1230923 h 6002216"/>
              <a:gd name="connsiteX33" fmla="*/ 281354 w 2168769"/>
              <a:gd name="connsiteY33" fmla="*/ 1289538 h 6002216"/>
              <a:gd name="connsiteX34" fmla="*/ 257908 w 2168769"/>
              <a:gd name="connsiteY34" fmla="*/ 1359877 h 6002216"/>
              <a:gd name="connsiteX35" fmla="*/ 234461 w 2168769"/>
              <a:gd name="connsiteY35" fmla="*/ 1395046 h 6002216"/>
              <a:gd name="connsiteX36" fmla="*/ 199292 w 2168769"/>
              <a:gd name="connsiteY36" fmla="*/ 1465384 h 6002216"/>
              <a:gd name="connsiteX37" fmla="*/ 175846 w 2168769"/>
              <a:gd name="connsiteY37" fmla="*/ 1547446 h 6002216"/>
              <a:gd name="connsiteX38" fmla="*/ 152400 w 2168769"/>
              <a:gd name="connsiteY38" fmla="*/ 1617784 h 6002216"/>
              <a:gd name="connsiteX39" fmla="*/ 140677 w 2168769"/>
              <a:gd name="connsiteY39" fmla="*/ 1652953 h 6002216"/>
              <a:gd name="connsiteX40" fmla="*/ 128954 w 2168769"/>
              <a:gd name="connsiteY40" fmla="*/ 1723292 h 6002216"/>
              <a:gd name="connsiteX41" fmla="*/ 105508 w 2168769"/>
              <a:gd name="connsiteY41" fmla="*/ 1793630 h 6002216"/>
              <a:gd name="connsiteX42" fmla="*/ 93784 w 2168769"/>
              <a:gd name="connsiteY42" fmla="*/ 1875692 h 6002216"/>
              <a:gd name="connsiteX43" fmla="*/ 70338 w 2168769"/>
              <a:gd name="connsiteY43" fmla="*/ 2121877 h 6002216"/>
              <a:gd name="connsiteX44" fmla="*/ 46892 w 2168769"/>
              <a:gd name="connsiteY44" fmla="*/ 2192215 h 6002216"/>
              <a:gd name="connsiteX45" fmla="*/ 35169 w 2168769"/>
              <a:gd name="connsiteY45" fmla="*/ 2227384 h 6002216"/>
              <a:gd name="connsiteX46" fmla="*/ 23446 w 2168769"/>
              <a:gd name="connsiteY46" fmla="*/ 2414953 h 6002216"/>
              <a:gd name="connsiteX47" fmla="*/ 11723 w 2168769"/>
              <a:gd name="connsiteY47" fmla="*/ 2450123 h 6002216"/>
              <a:gd name="connsiteX48" fmla="*/ 0 w 2168769"/>
              <a:gd name="connsiteY48" fmla="*/ 2825261 h 6002216"/>
              <a:gd name="connsiteX49" fmla="*/ 11723 w 2168769"/>
              <a:gd name="connsiteY49" fmla="*/ 3059723 h 6002216"/>
              <a:gd name="connsiteX50" fmla="*/ 35169 w 2168769"/>
              <a:gd name="connsiteY50" fmla="*/ 3200400 h 6002216"/>
              <a:gd name="connsiteX51" fmla="*/ 23446 w 2168769"/>
              <a:gd name="connsiteY51" fmla="*/ 3317630 h 6002216"/>
              <a:gd name="connsiteX52" fmla="*/ 35169 w 2168769"/>
              <a:gd name="connsiteY52" fmla="*/ 3446584 h 6002216"/>
              <a:gd name="connsiteX53" fmla="*/ 35169 w 2168769"/>
              <a:gd name="connsiteY53" fmla="*/ 3446584 h 6002216"/>
              <a:gd name="connsiteX54" fmla="*/ 35169 w 2168769"/>
              <a:gd name="connsiteY54" fmla="*/ 3446584 h 6002216"/>
              <a:gd name="connsiteX55" fmla="*/ 46892 w 2168769"/>
              <a:gd name="connsiteY55" fmla="*/ 3552092 h 6002216"/>
              <a:gd name="connsiteX56" fmla="*/ 58615 w 2168769"/>
              <a:gd name="connsiteY56" fmla="*/ 3622430 h 6002216"/>
              <a:gd name="connsiteX57" fmla="*/ 70338 w 2168769"/>
              <a:gd name="connsiteY57" fmla="*/ 3903784 h 6002216"/>
              <a:gd name="connsiteX58" fmla="*/ 82061 w 2168769"/>
              <a:gd name="connsiteY58" fmla="*/ 3997569 h 6002216"/>
              <a:gd name="connsiteX59" fmla="*/ 93784 w 2168769"/>
              <a:gd name="connsiteY59" fmla="*/ 4149969 h 6002216"/>
              <a:gd name="connsiteX60" fmla="*/ 105508 w 2168769"/>
              <a:gd name="connsiteY60" fmla="*/ 4220307 h 6002216"/>
              <a:gd name="connsiteX61" fmla="*/ 128954 w 2168769"/>
              <a:gd name="connsiteY61" fmla="*/ 4372707 h 6002216"/>
              <a:gd name="connsiteX62" fmla="*/ 140677 w 2168769"/>
              <a:gd name="connsiteY62" fmla="*/ 4407877 h 6002216"/>
              <a:gd name="connsiteX63" fmla="*/ 152400 w 2168769"/>
              <a:gd name="connsiteY63" fmla="*/ 4478215 h 6002216"/>
              <a:gd name="connsiteX64" fmla="*/ 187569 w 2168769"/>
              <a:gd name="connsiteY64" fmla="*/ 4595446 h 6002216"/>
              <a:gd name="connsiteX65" fmla="*/ 199292 w 2168769"/>
              <a:gd name="connsiteY65" fmla="*/ 4689230 h 6002216"/>
              <a:gd name="connsiteX66" fmla="*/ 222738 w 2168769"/>
              <a:gd name="connsiteY66" fmla="*/ 4759569 h 6002216"/>
              <a:gd name="connsiteX67" fmla="*/ 246184 w 2168769"/>
              <a:gd name="connsiteY67" fmla="*/ 4829907 h 6002216"/>
              <a:gd name="connsiteX68" fmla="*/ 269631 w 2168769"/>
              <a:gd name="connsiteY68" fmla="*/ 4900246 h 6002216"/>
              <a:gd name="connsiteX69" fmla="*/ 281354 w 2168769"/>
              <a:gd name="connsiteY69" fmla="*/ 4935415 h 6002216"/>
              <a:gd name="connsiteX70" fmla="*/ 304800 w 2168769"/>
              <a:gd name="connsiteY70" fmla="*/ 4970584 h 6002216"/>
              <a:gd name="connsiteX71" fmla="*/ 328246 w 2168769"/>
              <a:gd name="connsiteY71" fmla="*/ 5040923 h 6002216"/>
              <a:gd name="connsiteX72" fmla="*/ 339969 w 2168769"/>
              <a:gd name="connsiteY72" fmla="*/ 5076092 h 6002216"/>
              <a:gd name="connsiteX73" fmla="*/ 351692 w 2168769"/>
              <a:gd name="connsiteY73" fmla="*/ 5111261 h 6002216"/>
              <a:gd name="connsiteX74" fmla="*/ 375138 w 2168769"/>
              <a:gd name="connsiteY74" fmla="*/ 5146430 h 6002216"/>
              <a:gd name="connsiteX75" fmla="*/ 433754 w 2168769"/>
              <a:gd name="connsiteY75" fmla="*/ 5263661 h 6002216"/>
              <a:gd name="connsiteX76" fmla="*/ 468923 w 2168769"/>
              <a:gd name="connsiteY76" fmla="*/ 5322277 h 6002216"/>
              <a:gd name="connsiteX77" fmla="*/ 550984 w 2168769"/>
              <a:gd name="connsiteY77" fmla="*/ 5404338 h 6002216"/>
              <a:gd name="connsiteX78" fmla="*/ 562708 w 2168769"/>
              <a:gd name="connsiteY78" fmla="*/ 5439507 h 6002216"/>
              <a:gd name="connsiteX79" fmla="*/ 597877 w 2168769"/>
              <a:gd name="connsiteY79" fmla="*/ 5462953 h 6002216"/>
              <a:gd name="connsiteX80" fmla="*/ 656492 w 2168769"/>
              <a:gd name="connsiteY80" fmla="*/ 5509846 h 6002216"/>
              <a:gd name="connsiteX81" fmla="*/ 703384 w 2168769"/>
              <a:gd name="connsiteY81" fmla="*/ 5580184 h 6002216"/>
              <a:gd name="connsiteX82" fmla="*/ 797169 w 2168769"/>
              <a:gd name="connsiteY82" fmla="*/ 5650523 h 6002216"/>
              <a:gd name="connsiteX83" fmla="*/ 867508 w 2168769"/>
              <a:gd name="connsiteY83" fmla="*/ 5697415 h 6002216"/>
              <a:gd name="connsiteX84" fmla="*/ 914400 w 2168769"/>
              <a:gd name="connsiteY84" fmla="*/ 5720861 h 6002216"/>
              <a:gd name="connsiteX85" fmla="*/ 973015 w 2168769"/>
              <a:gd name="connsiteY85" fmla="*/ 5744307 h 6002216"/>
              <a:gd name="connsiteX86" fmla="*/ 1008184 w 2168769"/>
              <a:gd name="connsiteY86" fmla="*/ 5767753 h 6002216"/>
              <a:gd name="connsiteX87" fmla="*/ 1055077 w 2168769"/>
              <a:gd name="connsiteY87" fmla="*/ 5779477 h 6002216"/>
              <a:gd name="connsiteX88" fmla="*/ 1090246 w 2168769"/>
              <a:gd name="connsiteY88" fmla="*/ 5791200 h 6002216"/>
              <a:gd name="connsiteX89" fmla="*/ 1172308 w 2168769"/>
              <a:gd name="connsiteY89" fmla="*/ 5849815 h 6002216"/>
              <a:gd name="connsiteX90" fmla="*/ 1230923 w 2168769"/>
              <a:gd name="connsiteY90" fmla="*/ 5861538 h 6002216"/>
              <a:gd name="connsiteX91" fmla="*/ 1266092 w 2168769"/>
              <a:gd name="connsiteY91" fmla="*/ 5884984 h 6002216"/>
              <a:gd name="connsiteX92" fmla="*/ 1336431 w 2168769"/>
              <a:gd name="connsiteY92" fmla="*/ 5908430 h 6002216"/>
              <a:gd name="connsiteX93" fmla="*/ 1406769 w 2168769"/>
              <a:gd name="connsiteY93" fmla="*/ 5931877 h 6002216"/>
              <a:gd name="connsiteX94" fmla="*/ 1477108 w 2168769"/>
              <a:gd name="connsiteY94" fmla="*/ 5955323 h 6002216"/>
              <a:gd name="connsiteX95" fmla="*/ 1664677 w 2168769"/>
              <a:gd name="connsiteY95" fmla="*/ 5978769 h 6002216"/>
              <a:gd name="connsiteX96" fmla="*/ 1699846 w 2168769"/>
              <a:gd name="connsiteY96" fmla="*/ 5990492 h 6002216"/>
              <a:gd name="connsiteX97" fmla="*/ 2168769 w 2168769"/>
              <a:gd name="connsiteY97" fmla="*/ 6002215 h 6002216"/>
              <a:gd name="connsiteX98" fmla="*/ 2133600 w 2168769"/>
              <a:gd name="connsiteY98" fmla="*/ 0 h 60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68769" h="6002216">
                <a:moveTo>
                  <a:pt x="2133600" y="0"/>
                </a:moveTo>
                <a:lnTo>
                  <a:pt x="2133600" y="0"/>
                </a:lnTo>
                <a:lnTo>
                  <a:pt x="1875692" y="23446"/>
                </a:lnTo>
                <a:lnTo>
                  <a:pt x="1758461" y="35169"/>
                </a:lnTo>
                <a:cubicBezTo>
                  <a:pt x="1742830" y="39077"/>
                  <a:pt x="1727368" y="43732"/>
                  <a:pt x="1711569" y="46892"/>
                </a:cubicBezTo>
                <a:cubicBezTo>
                  <a:pt x="1688261" y="51554"/>
                  <a:pt x="1664291" y="52850"/>
                  <a:pt x="1641231" y="58615"/>
                </a:cubicBezTo>
                <a:cubicBezTo>
                  <a:pt x="1617254" y="64609"/>
                  <a:pt x="1594338" y="74246"/>
                  <a:pt x="1570892" y="82061"/>
                </a:cubicBezTo>
                <a:cubicBezTo>
                  <a:pt x="1559169" y="85969"/>
                  <a:pt x="1547985" y="92251"/>
                  <a:pt x="1535723" y="93784"/>
                </a:cubicBezTo>
                <a:lnTo>
                  <a:pt x="1441938" y="105507"/>
                </a:lnTo>
                <a:lnTo>
                  <a:pt x="1371600" y="128953"/>
                </a:lnTo>
                <a:cubicBezTo>
                  <a:pt x="1359877" y="132861"/>
                  <a:pt x="1348548" y="138254"/>
                  <a:pt x="1336431" y="140677"/>
                </a:cubicBezTo>
                <a:cubicBezTo>
                  <a:pt x="1297354" y="148492"/>
                  <a:pt x="1257006" y="151521"/>
                  <a:pt x="1219200" y="164123"/>
                </a:cubicBezTo>
                <a:lnTo>
                  <a:pt x="1043354" y="222738"/>
                </a:lnTo>
                <a:cubicBezTo>
                  <a:pt x="1043353" y="222738"/>
                  <a:pt x="973016" y="246183"/>
                  <a:pt x="973015" y="246184"/>
                </a:cubicBezTo>
                <a:cubicBezTo>
                  <a:pt x="927564" y="276485"/>
                  <a:pt x="951212" y="265175"/>
                  <a:pt x="902677" y="281353"/>
                </a:cubicBezTo>
                <a:cubicBezTo>
                  <a:pt x="850077" y="333955"/>
                  <a:pt x="912542" y="278478"/>
                  <a:pt x="844061" y="316523"/>
                </a:cubicBezTo>
                <a:cubicBezTo>
                  <a:pt x="819428" y="330208"/>
                  <a:pt x="773723" y="363415"/>
                  <a:pt x="773723" y="363415"/>
                </a:cubicBezTo>
                <a:cubicBezTo>
                  <a:pt x="711200" y="457199"/>
                  <a:pt x="793261" y="343877"/>
                  <a:pt x="715108" y="422030"/>
                </a:cubicBezTo>
                <a:cubicBezTo>
                  <a:pt x="705145" y="431993"/>
                  <a:pt x="699477" y="445477"/>
                  <a:pt x="691661" y="457200"/>
                </a:cubicBezTo>
                <a:cubicBezTo>
                  <a:pt x="682126" y="485804"/>
                  <a:pt x="679217" y="504813"/>
                  <a:pt x="656492" y="527538"/>
                </a:cubicBezTo>
                <a:cubicBezTo>
                  <a:pt x="646529" y="537501"/>
                  <a:pt x="633046" y="543169"/>
                  <a:pt x="621323" y="550984"/>
                </a:cubicBezTo>
                <a:cubicBezTo>
                  <a:pt x="588114" y="650611"/>
                  <a:pt x="634429" y="529140"/>
                  <a:pt x="586154" y="609600"/>
                </a:cubicBezTo>
                <a:cubicBezTo>
                  <a:pt x="579796" y="620196"/>
                  <a:pt x="583169" y="636031"/>
                  <a:pt x="574431" y="644769"/>
                </a:cubicBezTo>
                <a:cubicBezTo>
                  <a:pt x="565693" y="653507"/>
                  <a:pt x="550984" y="652584"/>
                  <a:pt x="539261" y="656492"/>
                </a:cubicBezTo>
                <a:cubicBezTo>
                  <a:pt x="512320" y="737316"/>
                  <a:pt x="533290" y="709354"/>
                  <a:pt x="492369" y="750277"/>
                </a:cubicBezTo>
                <a:cubicBezTo>
                  <a:pt x="488461" y="762000"/>
                  <a:pt x="488365" y="775797"/>
                  <a:pt x="480646" y="785446"/>
                </a:cubicBezTo>
                <a:cubicBezTo>
                  <a:pt x="471844" y="796448"/>
                  <a:pt x="452944" y="796944"/>
                  <a:pt x="445477" y="808892"/>
                </a:cubicBezTo>
                <a:cubicBezTo>
                  <a:pt x="432378" y="829850"/>
                  <a:pt x="439507" y="861754"/>
                  <a:pt x="422031" y="879230"/>
                </a:cubicBezTo>
                <a:cubicBezTo>
                  <a:pt x="388621" y="912640"/>
                  <a:pt x="404715" y="893480"/>
                  <a:pt x="375138" y="937846"/>
                </a:cubicBezTo>
                <a:cubicBezTo>
                  <a:pt x="369189" y="961642"/>
                  <a:pt x="361783" y="996361"/>
                  <a:pt x="351692" y="1019907"/>
                </a:cubicBezTo>
                <a:cubicBezTo>
                  <a:pt x="323702" y="1085218"/>
                  <a:pt x="330031" y="1046151"/>
                  <a:pt x="316523" y="1113692"/>
                </a:cubicBezTo>
                <a:cubicBezTo>
                  <a:pt x="311861" y="1137000"/>
                  <a:pt x="309462" y="1160722"/>
                  <a:pt x="304800" y="1184030"/>
                </a:cubicBezTo>
                <a:cubicBezTo>
                  <a:pt x="301640" y="1199829"/>
                  <a:pt x="296572" y="1215195"/>
                  <a:pt x="293077" y="1230923"/>
                </a:cubicBezTo>
                <a:cubicBezTo>
                  <a:pt x="288755" y="1250374"/>
                  <a:pt x="286597" y="1270315"/>
                  <a:pt x="281354" y="1289538"/>
                </a:cubicBezTo>
                <a:cubicBezTo>
                  <a:pt x="274851" y="1313382"/>
                  <a:pt x="271618" y="1339314"/>
                  <a:pt x="257908" y="1359877"/>
                </a:cubicBezTo>
                <a:lnTo>
                  <a:pt x="234461" y="1395046"/>
                </a:lnTo>
                <a:cubicBezTo>
                  <a:pt x="204995" y="1483444"/>
                  <a:pt x="244743" y="1374482"/>
                  <a:pt x="199292" y="1465384"/>
                </a:cubicBezTo>
                <a:cubicBezTo>
                  <a:pt x="189442" y="1485084"/>
                  <a:pt x="181480" y="1528665"/>
                  <a:pt x="175846" y="1547446"/>
                </a:cubicBezTo>
                <a:cubicBezTo>
                  <a:pt x="168744" y="1571118"/>
                  <a:pt x="160215" y="1594338"/>
                  <a:pt x="152400" y="1617784"/>
                </a:cubicBezTo>
                <a:lnTo>
                  <a:pt x="140677" y="1652953"/>
                </a:lnTo>
                <a:cubicBezTo>
                  <a:pt x="136769" y="1676399"/>
                  <a:pt x="134719" y="1700232"/>
                  <a:pt x="128954" y="1723292"/>
                </a:cubicBezTo>
                <a:cubicBezTo>
                  <a:pt x="122960" y="1747268"/>
                  <a:pt x="105508" y="1793630"/>
                  <a:pt x="105508" y="1793630"/>
                </a:cubicBezTo>
                <a:cubicBezTo>
                  <a:pt x="101600" y="1820984"/>
                  <a:pt x="96404" y="1848185"/>
                  <a:pt x="93784" y="1875692"/>
                </a:cubicBezTo>
                <a:cubicBezTo>
                  <a:pt x="89041" y="1925487"/>
                  <a:pt x="85309" y="2057003"/>
                  <a:pt x="70338" y="2121877"/>
                </a:cubicBezTo>
                <a:cubicBezTo>
                  <a:pt x="64781" y="2145958"/>
                  <a:pt x="54707" y="2168769"/>
                  <a:pt x="46892" y="2192215"/>
                </a:cubicBezTo>
                <a:lnTo>
                  <a:pt x="35169" y="2227384"/>
                </a:lnTo>
                <a:cubicBezTo>
                  <a:pt x="31261" y="2289907"/>
                  <a:pt x="30004" y="2352652"/>
                  <a:pt x="23446" y="2414953"/>
                </a:cubicBezTo>
                <a:cubicBezTo>
                  <a:pt x="22152" y="2427243"/>
                  <a:pt x="12428" y="2437786"/>
                  <a:pt x="11723" y="2450123"/>
                </a:cubicBezTo>
                <a:cubicBezTo>
                  <a:pt x="4586" y="2575026"/>
                  <a:pt x="3908" y="2700215"/>
                  <a:pt x="0" y="2825261"/>
                </a:cubicBezTo>
                <a:cubicBezTo>
                  <a:pt x="3908" y="2903415"/>
                  <a:pt x="4419" y="2981813"/>
                  <a:pt x="11723" y="3059723"/>
                </a:cubicBezTo>
                <a:cubicBezTo>
                  <a:pt x="16160" y="3107055"/>
                  <a:pt x="35169" y="3200400"/>
                  <a:pt x="35169" y="3200400"/>
                </a:cubicBezTo>
                <a:cubicBezTo>
                  <a:pt x="31261" y="3239477"/>
                  <a:pt x="23446" y="3278358"/>
                  <a:pt x="23446" y="3317630"/>
                </a:cubicBezTo>
                <a:cubicBezTo>
                  <a:pt x="23446" y="3360792"/>
                  <a:pt x="35169" y="3446584"/>
                  <a:pt x="35169" y="3446584"/>
                </a:cubicBezTo>
                <a:lnTo>
                  <a:pt x="35169" y="3446584"/>
                </a:lnTo>
                <a:lnTo>
                  <a:pt x="35169" y="3446584"/>
                </a:lnTo>
                <a:cubicBezTo>
                  <a:pt x="39077" y="3481753"/>
                  <a:pt x="42215" y="3517017"/>
                  <a:pt x="46892" y="3552092"/>
                </a:cubicBezTo>
                <a:cubicBezTo>
                  <a:pt x="50033" y="3575653"/>
                  <a:pt x="57034" y="3598713"/>
                  <a:pt x="58615" y="3622430"/>
                </a:cubicBezTo>
                <a:cubicBezTo>
                  <a:pt x="64859" y="3716088"/>
                  <a:pt x="64483" y="3810101"/>
                  <a:pt x="70338" y="3903784"/>
                </a:cubicBezTo>
                <a:cubicBezTo>
                  <a:pt x="72303" y="3935228"/>
                  <a:pt x="79074" y="3966206"/>
                  <a:pt x="82061" y="3997569"/>
                </a:cubicBezTo>
                <a:cubicBezTo>
                  <a:pt x="86891" y="4048290"/>
                  <a:pt x="88450" y="4099299"/>
                  <a:pt x="93784" y="4149969"/>
                </a:cubicBezTo>
                <a:cubicBezTo>
                  <a:pt x="96272" y="4173608"/>
                  <a:pt x="101894" y="4196814"/>
                  <a:pt x="105508" y="4220307"/>
                </a:cubicBezTo>
                <a:cubicBezTo>
                  <a:pt x="110183" y="4250697"/>
                  <a:pt x="121642" y="4339805"/>
                  <a:pt x="128954" y="4372707"/>
                </a:cubicBezTo>
                <a:cubicBezTo>
                  <a:pt x="131635" y="4384770"/>
                  <a:pt x="137996" y="4395814"/>
                  <a:pt x="140677" y="4407877"/>
                </a:cubicBezTo>
                <a:cubicBezTo>
                  <a:pt x="145833" y="4431080"/>
                  <a:pt x="146635" y="4455155"/>
                  <a:pt x="152400" y="4478215"/>
                </a:cubicBezTo>
                <a:cubicBezTo>
                  <a:pt x="168036" y="4540761"/>
                  <a:pt x="178265" y="4539622"/>
                  <a:pt x="187569" y="4595446"/>
                </a:cubicBezTo>
                <a:cubicBezTo>
                  <a:pt x="192748" y="4626522"/>
                  <a:pt x="192691" y="4658425"/>
                  <a:pt x="199292" y="4689230"/>
                </a:cubicBezTo>
                <a:cubicBezTo>
                  <a:pt x="204470" y="4713396"/>
                  <a:pt x="214923" y="4736123"/>
                  <a:pt x="222738" y="4759569"/>
                </a:cubicBezTo>
                <a:lnTo>
                  <a:pt x="246184" y="4829907"/>
                </a:lnTo>
                <a:lnTo>
                  <a:pt x="269631" y="4900246"/>
                </a:lnTo>
                <a:cubicBezTo>
                  <a:pt x="273539" y="4911969"/>
                  <a:pt x="274499" y="4925133"/>
                  <a:pt x="281354" y="4935415"/>
                </a:cubicBezTo>
                <a:cubicBezTo>
                  <a:pt x="289169" y="4947138"/>
                  <a:pt x="299078" y="4957709"/>
                  <a:pt x="304800" y="4970584"/>
                </a:cubicBezTo>
                <a:cubicBezTo>
                  <a:pt x="314837" y="4993168"/>
                  <a:pt x="320431" y="5017477"/>
                  <a:pt x="328246" y="5040923"/>
                </a:cubicBezTo>
                <a:lnTo>
                  <a:pt x="339969" y="5076092"/>
                </a:lnTo>
                <a:cubicBezTo>
                  <a:pt x="343877" y="5087815"/>
                  <a:pt x="344837" y="5100979"/>
                  <a:pt x="351692" y="5111261"/>
                </a:cubicBezTo>
                <a:lnTo>
                  <a:pt x="375138" y="5146430"/>
                </a:lnTo>
                <a:cubicBezTo>
                  <a:pt x="404763" y="5235305"/>
                  <a:pt x="383755" y="5196998"/>
                  <a:pt x="433754" y="5263661"/>
                </a:cubicBezTo>
                <a:cubicBezTo>
                  <a:pt x="456168" y="5330903"/>
                  <a:pt x="430303" y="5270783"/>
                  <a:pt x="468923" y="5322277"/>
                </a:cubicBezTo>
                <a:cubicBezTo>
                  <a:pt x="531626" y="5405882"/>
                  <a:pt x="485155" y="5382395"/>
                  <a:pt x="550984" y="5404338"/>
                </a:cubicBezTo>
                <a:cubicBezTo>
                  <a:pt x="554892" y="5416061"/>
                  <a:pt x="554988" y="5429858"/>
                  <a:pt x="562708" y="5439507"/>
                </a:cubicBezTo>
                <a:cubicBezTo>
                  <a:pt x="571510" y="5450509"/>
                  <a:pt x="586875" y="5454151"/>
                  <a:pt x="597877" y="5462953"/>
                </a:cubicBezTo>
                <a:cubicBezTo>
                  <a:pt x="681398" y="5529771"/>
                  <a:pt x="548247" y="5437682"/>
                  <a:pt x="656492" y="5509846"/>
                </a:cubicBezTo>
                <a:cubicBezTo>
                  <a:pt x="672123" y="5533292"/>
                  <a:pt x="683458" y="5560259"/>
                  <a:pt x="703384" y="5580184"/>
                </a:cubicBezTo>
                <a:cubicBezTo>
                  <a:pt x="746756" y="5623555"/>
                  <a:pt x="717636" y="5597500"/>
                  <a:pt x="797169" y="5650523"/>
                </a:cubicBezTo>
                <a:cubicBezTo>
                  <a:pt x="797174" y="5650527"/>
                  <a:pt x="867503" y="5697412"/>
                  <a:pt x="867508" y="5697415"/>
                </a:cubicBezTo>
                <a:cubicBezTo>
                  <a:pt x="883139" y="5705230"/>
                  <a:pt x="898431" y="5713763"/>
                  <a:pt x="914400" y="5720861"/>
                </a:cubicBezTo>
                <a:cubicBezTo>
                  <a:pt x="933630" y="5729408"/>
                  <a:pt x="954193" y="5734896"/>
                  <a:pt x="973015" y="5744307"/>
                </a:cubicBezTo>
                <a:cubicBezTo>
                  <a:pt x="985617" y="5750608"/>
                  <a:pt x="995234" y="5762203"/>
                  <a:pt x="1008184" y="5767753"/>
                </a:cubicBezTo>
                <a:cubicBezTo>
                  <a:pt x="1022993" y="5774100"/>
                  <a:pt x="1039585" y="5775051"/>
                  <a:pt x="1055077" y="5779477"/>
                </a:cubicBezTo>
                <a:cubicBezTo>
                  <a:pt x="1066959" y="5782872"/>
                  <a:pt x="1078523" y="5787292"/>
                  <a:pt x="1090246" y="5791200"/>
                </a:cubicBezTo>
                <a:cubicBezTo>
                  <a:pt x="1092946" y="5793225"/>
                  <a:pt x="1160877" y="5845529"/>
                  <a:pt x="1172308" y="5849815"/>
                </a:cubicBezTo>
                <a:cubicBezTo>
                  <a:pt x="1190965" y="5856811"/>
                  <a:pt x="1211385" y="5857630"/>
                  <a:pt x="1230923" y="5861538"/>
                </a:cubicBezTo>
                <a:cubicBezTo>
                  <a:pt x="1242646" y="5869353"/>
                  <a:pt x="1253217" y="5879262"/>
                  <a:pt x="1266092" y="5884984"/>
                </a:cubicBezTo>
                <a:cubicBezTo>
                  <a:pt x="1288676" y="5895021"/>
                  <a:pt x="1312985" y="5900615"/>
                  <a:pt x="1336431" y="5908430"/>
                </a:cubicBezTo>
                <a:lnTo>
                  <a:pt x="1406769" y="5931877"/>
                </a:lnTo>
                <a:lnTo>
                  <a:pt x="1477108" y="5955323"/>
                </a:lnTo>
                <a:lnTo>
                  <a:pt x="1664677" y="5978769"/>
                </a:lnTo>
                <a:cubicBezTo>
                  <a:pt x="1676400" y="5982677"/>
                  <a:pt x="1687505" y="5989859"/>
                  <a:pt x="1699846" y="5990492"/>
                </a:cubicBezTo>
                <a:cubicBezTo>
                  <a:pt x="1936909" y="6002649"/>
                  <a:pt x="2003425" y="6002215"/>
                  <a:pt x="2168769" y="6002215"/>
                </a:cubicBezTo>
                <a:lnTo>
                  <a:pt x="2133600" y="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87830" y="224028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00200" y="243840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2525136" y="2547920"/>
            <a:ext cx="666528" cy="639365"/>
            <a:chOff x="2895600" y="2362200"/>
            <a:chExt cx="759183" cy="800100"/>
          </a:xfrm>
        </p:grpSpPr>
        <p:sp>
          <p:nvSpPr>
            <p:cNvPr id="23" name="Oval 22"/>
            <p:cNvSpPr/>
            <p:nvPr/>
          </p:nvSpPr>
          <p:spPr>
            <a:xfrm>
              <a:off x="2895600" y="236220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048000" y="25908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52800" y="26479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77540" y="28232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981200" y="3695700"/>
            <a:ext cx="666528" cy="601883"/>
            <a:chOff x="2274570" y="3409950"/>
            <a:chExt cx="759183" cy="800100"/>
          </a:xfrm>
        </p:grpSpPr>
        <p:sp>
          <p:nvSpPr>
            <p:cNvPr id="21" name="Oval 20"/>
            <p:cNvSpPr/>
            <p:nvPr/>
          </p:nvSpPr>
          <p:spPr>
            <a:xfrm>
              <a:off x="2274570" y="340995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38400" y="36576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0330" y="3636407"/>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67940" y="38900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573773" y="4750161"/>
            <a:ext cx="705527" cy="637279"/>
            <a:chOff x="2819400" y="5295900"/>
            <a:chExt cx="759183" cy="800100"/>
          </a:xfrm>
        </p:grpSpPr>
        <p:sp>
          <p:nvSpPr>
            <p:cNvPr id="24" name="Oval 23"/>
            <p:cNvSpPr/>
            <p:nvPr/>
          </p:nvSpPr>
          <p:spPr>
            <a:xfrm>
              <a:off x="2819400" y="529590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82290" y="54483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55816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25140" y="56959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ight Arrow 34"/>
          <p:cNvSpPr/>
          <p:nvPr/>
        </p:nvSpPr>
        <p:spPr>
          <a:xfrm>
            <a:off x="35123" y="4029894"/>
            <a:ext cx="1340682"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858000" y="45997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858000" y="432924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858000" y="33805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58000" y="309861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130231">
            <a:off x="3146587" y="6014600"/>
            <a:ext cx="542130" cy="228600"/>
          </a:xfrm>
          <a:prstGeom prst="roundRect">
            <a:avLst/>
          </a:prstGeom>
          <a:solidFill>
            <a:srgbClr val="6600CC"/>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6200" y="3524698"/>
            <a:ext cx="1303811" cy="646331"/>
          </a:xfrm>
          <a:prstGeom prst="rect">
            <a:avLst/>
          </a:prstGeom>
          <a:noFill/>
        </p:spPr>
        <p:txBody>
          <a:bodyPr wrap="square" rtlCol="0">
            <a:spAutoFit/>
          </a:bodyPr>
          <a:lstStyle/>
          <a:p>
            <a:pPr algn="ctr"/>
            <a:r>
              <a:rPr lang="en-US" dirty="0" smtClean="0"/>
              <a:t>1. Action Potential</a:t>
            </a:r>
            <a:endParaRPr lang="en-US" dirty="0"/>
          </a:p>
        </p:txBody>
      </p:sp>
      <p:sp>
        <p:nvSpPr>
          <p:cNvPr id="61" name="Quad Arrow 60"/>
          <p:cNvSpPr/>
          <p:nvPr/>
        </p:nvSpPr>
        <p:spPr>
          <a:xfrm>
            <a:off x="2926536" y="3787528"/>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a:off x="3084991" y="3484636"/>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a:off x="3300378" y="3858084"/>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3211172" y="4297583"/>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04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The Play:</a:t>
            </a:r>
            <a:endParaRPr lang="en-US" dirty="0"/>
          </a:p>
        </p:txBody>
      </p:sp>
      <p:sp>
        <p:nvSpPr>
          <p:cNvPr id="13" name="Freeform 12"/>
          <p:cNvSpPr/>
          <p:nvPr/>
        </p:nvSpPr>
        <p:spPr>
          <a:xfrm>
            <a:off x="-76200" y="1747654"/>
            <a:ext cx="3612607" cy="4620846"/>
          </a:xfrm>
          <a:custGeom>
            <a:avLst/>
            <a:gdLst>
              <a:gd name="connsiteX0" fmla="*/ 11430 w 3897791"/>
              <a:gd name="connsiteY0" fmla="*/ 1257300 h 3920490"/>
              <a:gd name="connsiteX1" fmla="*/ 1611630 w 3897791"/>
              <a:gd name="connsiteY1" fmla="*/ 1280160 h 3920490"/>
              <a:gd name="connsiteX2" fmla="*/ 1611630 w 3897791"/>
              <a:gd name="connsiteY2" fmla="*/ 1280160 h 3920490"/>
              <a:gd name="connsiteX3" fmla="*/ 1645920 w 3897791"/>
              <a:gd name="connsiteY3" fmla="*/ 1188720 h 3920490"/>
              <a:gd name="connsiteX4" fmla="*/ 1668780 w 3897791"/>
              <a:gd name="connsiteY4" fmla="*/ 1154430 h 3920490"/>
              <a:gd name="connsiteX5" fmla="*/ 1691640 w 3897791"/>
              <a:gd name="connsiteY5" fmla="*/ 1085850 h 3920490"/>
              <a:gd name="connsiteX6" fmla="*/ 1725930 w 3897791"/>
              <a:gd name="connsiteY6" fmla="*/ 1017270 h 3920490"/>
              <a:gd name="connsiteX7" fmla="*/ 1748790 w 3897791"/>
              <a:gd name="connsiteY7" fmla="*/ 982980 h 3920490"/>
              <a:gd name="connsiteX8" fmla="*/ 1771650 w 3897791"/>
              <a:gd name="connsiteY8" fmla="*/ 914400 h 3920490"/>
              <a:gd name="connsiteX9" fmla="*/ 1828800 w 3897791"/>
              <a:gd name="connsiteY9" fmla="*/ 845820 h 3920490"/>
              <a:gd name="connsiteX10" fmla="*/ 1908810 w 3897791"/>
              <a:gd name="connsiteY10" fmla="*/ 754380 h 3920490"/>
              <a:gd name="connsiteX11" fmla="*/ 1954530 w 3897791"/>
              <a:gd name="connsiteY11" fmla="*/ 685800 h 3920490"/>
              <a:gd name="connsiteX12" fmla="*/ 2000250 w 3897791"/>
              <a:gd name="connsiteY12" fmla="*/ 628650 h 3920490"/>
              <a:gd name="connsiteX13" fmla="*/ 2057400 w 3897791"/>
              <a:gd name="connsiteY13" fmla="*/ 571500 h 3920490"/>
              <a:gd name="connsiteX14" fmla="*/ 2080260 w 3897791"/>
              <a:gd name="connsiteY14" fmla="*/ 537210 h 3920490"/>
              <a:gd name="connsiteX15" fmla="*/ 2114550 w 3897791"/>
              <a:gd name="connsiteY15" fmla="*/ 525780 h 3920490"/>
              <a:gd name="connsiteX16" fmla="*/ 2148840 w 3897791"/>
              <a:gd name="connsiteY16" fmla="*/ 502920 h 3920490"/>
              <a:gd name="connsiteX17" fmla="*/ 2171700 w 3897791"/>
              <a:gd name="connsiteY17" fmla="*/ 468630 h 3920490"/>
              <a:gd name="connsiteX18" fmla="*/ 2205990 w 3897791"/>
              <a:gd name="connsiteY18" fmla="*/ 445770 h 3920490"/>
              <a:gd name="connsiteX19" fmla="*/ 2217420 w 3897791"/>
              <a:gd name="connsiteY19" fmla="*/ 411480 h 3920490"/>
              <a:gd name="connsiteX20" fmla="*/ 2263140 w 3897791"/>
              <a:gd name="connsiteY20" fmla="*/ 342900 h 3920490"/>
              <a:gd name="connsiteX21" fmla="*/ 2286000 w 3897791"/>
              <a:gd name="connsiteY21" fmla="*/ 308610 h 3920490"/>
              <a:gd name="connsiteX22" fmla="*/ 2354580 w 3897791"/>
              <a:gd name="connsiteY22" fmla="*/ 262890 h 3920490"/>
              <a:gd name="connsiteX23" fmla="*/ 2366010 w 3897791"/>
              <a:gd name="connsiteY23" fmla="*/ 228600 h 3920490"/>
              <a:gd name="connsiteX24" fmla="*/ 2434590 w 3897791"/>
              <a:gd name="connsiteY24" fmla="*/ 182880 h 3920490"/>
              <a:gd name="connsiteX25" fmla="*/ 2457450 w 3897791"/>
              <a:gd name="connsiteY25" fmla="*/ 148590 h 3920490"/>
              <a:gd name="connsiteX26" fmla="*/ 2491740 w 3897791"/>
              <a:gd name="connsiteY26" fmla="*/ 137160 h 3920490"/>
              <a:gd name="connsiteX27" fmla="*/ 2526030 w 3897791"/>
              <a:gd name="connsiteY27" fmla="*/ 114300 h 3920490"/>
              <a:gd name="connsiteX28" fmla="*/ 2560320 w 3897791"/>
              <a:gd name="connsiteY28" fmla="*/ 102870 h 3920490"/>
              <a:gd name="connsiteX29" fmla="*/ 2697480 w 3897791"/>
              <a:gd name="connsiteY29" fmla="*/ 34290 h 3920490"/>
              <a:gd name="connsiteX30" fmla="*/ 3006090 w 3897791"/>
              <a:gd name="connsiteY30" fmla="*/ 11430 h 3920490"/>
              <a:gd name="connsiteX31" fmla="*/ 3108960 w 3897791"/>
              <a:gd name="connsiteY31" fmla="*/ 0 h 3920490"/>
              <a:gd name="connsiteX32" fmla="*/ 3577590 w 3897791"/>
              <a:gd name="connsiteY32" fmla="*/ 11430 h 3920490"/>
              <a:gd name="connsiteX33" fmla="*/ 3611880 w 3897791"/>
              <a:gd name="connsiteY33" fmla="*/ 34290 h 3920490"/>
              <a:gd name="connsiteX34" fmla="*/ 3714750 w 3897791"/>
              <a:gd name="connsiteY34" fmla="*/ 68580 h 3920490"/>
              <a:gd name="connsiteX35" fmla="*/ 3749040 w 3897791"/>
              <a:gd name="connsiteY35" fmla="*/ 80010 h 3920490"/>
              <a:gd name="connsiteX36" fmla="*/ 3783330 w 3897791"/>
              <a:gd name="connsiteY36" fmla="*/ 91440 h 3920490"/>
              <a:gd name="connsiteX37" fmla="*/ 3806190 w 3897791"/>
              <a:gd name="connsiteY37" fmla="*/ 125730 h 3920490"/>
              <a:gd name="connsiteX38" fmla="*/ 3840480 w 3897791"/>
              <a:gd name="connsiteY38" fmla="*/ 148590 h 3920490"/>
              <a:gd name="connsiteX39" fmla="*/ 3863340 w 3897791"/>
              <a:gd name="connsiteY39" fmla="*/ 228600 h 3920490"/>
              <a:gd name="connsiteX40" fmla="*/ 3886200 w 3897791"/>
              <a:gd name="connsiteY40" fmla="*/ 297180 h 3920490"/>
              <a:gd name="connsiteX41" fmla="*/ 3897630 w 3897791"/>
              <a:gd name="connsiteY41" fmla="*/ 502920 h 3920490"/>
              <a:gd name="connsiteX42" fmla="*/ 3897630 w 3897791"/>
              <a:gd name="connsiteY42" fmla="*/ 3451860 h 3920490"/>
              <a:gd name="connsiteX43" fmla="*/ 3863340 w 3897791"/>
              <a:gd name="connsiteY43" fmla="*/ 3543300 h 3920490"/>
              <a:gd name="connsiteX44" fmla="*/ 3851910 w 3897791"/>
              <a:gd name="connsiteY44" fmla="*/ 3577590 h 3920490"/>
              <a:gd name="connsiteX45" fmla="*/ 3817620 w 3897791"/>
              <a:gd name="connsiteY45" fmla="*/ 3611880 h 3920490"/>
              <a:gd name="connsiteX46" fmla="*/ 3806190 w 3897791"/>
              <a:gd name="connsiteY46" fmla="*/ 3646170 h 3920490"/>
              <a:gd name="connsiteX47" fmla="*/ 3760470 w 3897791"/>
              <a:gd name="connsiteY47" fmla="*/ 3714750 h 3920490"/>
              <a:gd name="connsiteX48" fmla="*/ 3737610 w 3897791"/>
              <a:gd name="connsiteY48" fmla="*/ 3783330 h 3920490"/>
              <a:gd name="connsiteX49" fmla="*/ 3669030 w 3897791"/>
              <a:gd name="connsiteY49" fmla="*/ 3817620 h 3920490"/>
              <a:gd name="connsiteX50" fmla="*/ 3600450 w 3897791"/>
              <a:gd name="connsiteY50" fmla="*/ 3840480 h 3920490"/>
              <a:gd name="connsiteX51" fmla="*/ 3577590 w 3897791"/>
              <a:gd name="connsiteY51" fmla="*/ 3874770 h 3920490"/>
              <a:gd name="connsiteX52" fmla="*/ 3509010 w 3897791"/>
              <a:gd name="connsiteY52" fmla="*/ 3897630 h 3920490"/>
              <a:gd name="connsiteX53" fmla="*/ 3063240 w 3897791"/>
              <a:gd name="connsiteY53" fmla="*/ 3920490 h 3920490"/>
              <a:gd name="connsiteX54" fmla="*/ 2663190 w 3897791"/>
              <a:gd name="connsiteY54" fmla="*/ 3909060 h 3920490"/>
              <a:gd name="connsiteX55" fmla="*/ 2594610 w 3897791"/>
              <a:gd name="connsiteY55" fmla="*/ 3886200 h 3920490"/>
              <a:gd name="connsiteX56" fmla="*/ 2560320 w 3897791"/>
              <a:gd name="connsiteY56" fmla="*/ 3874770 h 3920490"/>
              <a:gd name="connsiteX57" fmla="*/ 2526030 w 3897791"/>
              <a:gd name="connsiteY57" fmla="*/ 3863340 h 3920490"/>
              <a:gd name="connsiteX58" fmla="*/ 2491740 w 3897791"/>
              <a:gd name="connsiteY58" fmla="*/ 3840480 h 3920490"/>
              <a:gd name="connsiteX59" fmla="*/ 2457450 w 3897791"/>
              <a:gd name="connsiteY59" fmla="*/ 3806190 h 3920490"/>
              <a:gd name="connsiteX60" fmla="*/ 2434590 w 3897791"/>
              <a:gd name="connsiteY60" fmla="*/ 3771900 h 3920490"/>
              <a:gd name="connsiteX61" fmla="*/ 2400300 w 3897791"/>
              <a:gd name="connsiteY61" fmla="*/ 3760470 h 3920490"/>
              <a:gd name="connsiteX62" fmla="*/ 2388870 w 3897791"/>
              <a:gd name="connsiteY62" fmla="*/ 3726180 h 3920490"/>
              <a:gd name="connsiteX63" fmla="*/ 2320290 w 3897791"/>
              <a:gd name="connsiteY63" fmla="*/ 3680460 h 3920490"/>
              <a:gd name="connsiteX64" fmla="*/ 2286000 w 3897791"/>
              <a:gd name="connsiteY64" fmla="*/ 3611880 h 3920490"/>
              <a:gd name="connsiteX65" fmla="*/ 2251710 w 3897791"/>
              <a:gd name="connsiteY65" fmla="*/ 3600450 h 3920490"/>
              <a:gd name="connsiteX66" fmla="*/ 2205990 w 3897791"/>
              <a:gd name="connsiteY66" fmla="*/ 3543300 h 3920490"/>
              <a:gd name="connsiteX67" fmla="*/ 2160270 w 3897791"/>
              <a:gd name="connsiteY67" fmla="*/ 3497580 h 3920490"/>
              <a:gd name="connsiteX68" fmla="*/ 2148840 w 3897791"/>
              <a:gd name="connsiteY68" fmla="*/ 3463290 h 3920490"/>
              <a:gd name="connsiteX69" fmla="*/ 2114550 w 3897791"/>
              <a:gd name="connsiteY69" fmla="*/ 3440430 h 3920490"/>
              <a:gd name="connsiteX70" fmla="*/ 2080260 w 3897791"/>
              <a:gd name="connsiteY70" fmla="*/ 3406140 h 3920490"/>
              <a:gd name="connsiteX71" fmla="*/ 2034540 w 3897791"/>
              <a:gd name="connsiteY71" fmla="*/ 3337560 h 3920490"/>
              <a:gd name="connsiteX72" fmla="*/ 2000250 w 3897791"/>
              <a:gd name="connsiteY72" fmla="*/ 3303270 h 3920490"/>
              <a:gd name="connsiteX73" fmla="*/ 1954530 w 3897791"/>
              <a:gd name="connsiteY73" fmla="*/ 3200400 h 3920490"/>
              <a:gd name="connsiteX74" fmla="*/ 1943100 w 3897791"/>
              <a:gd name="connsiteY74" fmla="*/ 3166110 h 3920490"/>
              <a:gd name="connsiteX75" fmla="*/ 1908810 w 3897791"/>
              <a:gd name="connsiteY75" fmla="*/ 3097530 h 3920490"/>
              <a:gd name="connsiteX76" fmla="*/ 1897380 w 3897791"/>
              <a:gd name="connsiteY76" fmla="*/ 3063240 h 3920490"/>
              <a:gd name="connsiteX77" fmla="*/ 1851660 w 3897791"/>
              <a:gd name="connsiteY77" fmla="*/ 2994660 h 3920490"/>
              <a:gd name="connsiteX78" fmla="*/ 1805940 w 3897791"/>
              <a:gd name="connsiteY78" fmla="*/ 2937510 h 3920490"/>
              <a:gd name="connsiteX79" fmla="*/ 1760220 w 3897791"/>
              <a:gd name="connsiteY79" fmla="*/ 2834640 h 3920490"/>
              <a:gd name="connsiteX80" fmla="*/ 1748790 w 3897791"/>
              <a:gd name="connsiteY80" fmla="*/ 2800350 h 3920490"/>
              <a:gd name="connsiteX81" fmla="*/ 1725930 w 3897791"/>
              <a:gd name="connsiteY81" fmla="*/ 2766060 h 3920490"/>
              <a:gd name="connsiteX82" fmla="*/ 1714500 w 3897791"/>
              <a:gd name="connsiteY82" fmla="*/ 2731770 h 3920490"/>
              <a:gd name="connsiteX83" fmla="*/ 1668780 w 3897791"/>
              <a:gd name="connsiteY83" fmla="*/ 2663190 h 3920490"/>
              <a:gd name="connsiteX84" fmla="*/ 1645920 w 3897791"/>
              <a:gd name="connsiteY84" fmla="*/ 2617470 h 3920490"/>
              <a:gd name="connsiteX85" fmla="*/ 0 w 3897791"/>
              <a:gd name="connsiteY85" fmla="*/ 2617470 h 3920490"/>
              <a:gd name="connsiteX86" fmla="*/ 11430 w 3897791"/>
              <a:gd name="connsiteY86" fmla="*/ 1257300 h 39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97791" h="3920490">
                <a:moveTo>
                  <a:pt x="11430" y="1257300"/>
                </a:moveTo>
                <a:lnTo>
                  <a:pt x="1611630" y="1280160"/>
                </a:lnTo>
                <a:lnTo>
                  <a:pt x="1611630" y="1280160"/>
                </a:lnTo>
                <a:cubicBezTo>
                  <a:pt x="1623060" y="1249680"/>
                  <a:pt x="1632450" y="1218355"/>
                  <a:pt x="1645920" y="1188720"/>
                </a:cubicBezTo>
                <a:cubicBezTo>
                  <a:pt x="1651604" y="1176214"/>
                  <a:pt x="1663201" y="1166983"/>
                  <a:pt x="1668780" y="1154430"/>
                </a:cubicBezTo>
                <a:cubicBezTo>
                  <a:pt x="1678567" y="1132410"/>
                  <a:pt x="1678274" y="1105900"/>
                  <a:pt x="1691640" y="1085850"/>
                </a:cubicBezTo>
                <a:cubicBezTo>
                  <a:pt x="1757154" y="987580"/>
                  <a:pt x="1678608" y="1111914"/>
                  <a:pt x="1725930" y="1017270"/>
                </a:cubicBezTo>
                <a:cubicBezTo>
                  <a:pt x="1732073" y="1004983"/>
                  <a:pt x="1743211" y="995533"/>
                  <a:pt x="1748790" y="982980"/>
                </a:cubicBezTo>
                <a:cubicBezTo>
                  <a:pt x="1758577" y="960960"/>
                  <a:pt x="1758284" y="934450"/>
                  <a:pt x="1771650" y="914400"/>
                </a:cubicBezTo>
                <a:cubicBezTo>
                  <a:pt x="1853338" y="791869"/>
                  <a:pt x="1726125" y="977831"/>
                  <a:pt x="1828800" y="845820"/>
                </a:cubicBezTo>
                <a:cubicBezTo>
                  <a:pt x="1900604" y="753501"/>
                  <a:pt x="1842428" y="798635"/>
                  <a:pt x="1908810" y="754380"/>
                </a:cubicBezTo>
                <a:cubicBezTo>
                  <a:pt x="1935988" y="672847"/>
                  <a:pt x="1897451" y="771419"/>
                  <a:pt x="1954530" y="685800"/>
                </a:cubicBezTo>
                <a:cubicBezTo>
                  <a:pt x="1998697" y="619549"/>
                  <a:pt x="1923562" y="679775"/>
                  <a:pt x="2000250" y="628650"/>
                </a:cubicBezTo>
                <a:cubicBezTo>
                  <a:pt x="2061210" y="537210"/>
                  <a:pt x="1981200" y="647700"/>
                  <a:pt x="2057400" y="571500"/>
                </a:cubicBezTo>
                <a:cubicBezTo>
                  <a:pt x="2067114" y="561786"/>
                  <a:pt x="2069533" y="545792"/>
                  <a:pt x="2080260" y="537210"/>
                </a:cubicBezTo>
                <a:cubicBezTo>
                  <a:pt x="2089668" y="529684"/>
                  <a:pt x="2103774" y="531168"/>
                  <a:pt x="2114550" y="525780"/>
                </a:cubicBezTo>
                <a:cubicBezTo>
                  <a:pt x="2126837" y="519637"/>
                  <a:pt x="2137410" y="510540"/>
                  <a:pt x="2148840" y="502920"/>
                </a:cubicBezTo>
                <a:cubicBezTo>
                  <a:pt x="2156460" y="491490"/>
                  <a:pt x="2161986" y="478344"/>
                  <a:pt x="2171700" y="468630"/>
                </a:cubicBezTo>
                <a:cubicBezTo>
                  <a:pt x="2181414" y="458916"/>
                  <a:pt x="2197408" y="456497"/>
                  <a:pt x="2205990" y="445770"/>
                </a:cubicBezTo>
                <a:cubicBezTo>
                  <a:pt x="2213516" y="436362"/>
                  <a:pt x="2211569" y="422012"/>
                  <a:pt x="2217420" y="411480"/>
                </a:cubicBezTo>
                <a:cubicBezTo>
                  <a:pt x="2230763" y="387463"/>
                  <a:pt x="2247900" y="365760"/>
                  <a:pt x="2263140" y="342900"/>
                </a:cubicBezTo>
                <a:cubicBezTo>
                  <a:pt x="2270760" y="331470"/>
                  <a:pt x="2274570" y="316230"/>
                  <a:pt x="2286000" y="308610"/>
                </a:cubicBezTo>
                <a:lnTo>
                  <a:pt x="2354580" y="262890"/>
                </a:lnTo>
                <a:cubicBezTo>
                  <a:pt x="2358390" y="251460"/>
                  <a:pt x="2357491" y="237119"/>
                  <a:pt x="2366010" y="228600"/>
                </a:cubicBezTo>
                <a:cubicBezTo>
                  <a:pt x="2385437" y="209173"/>
                  <a:pt x="2434590" y="182880"/>
                  <a:pt x="2434590" y="182880"/>
                </a:cubicBezTo>
                <a:cubicBezTo>
                  <a:pt x="2442210" y="171450"/>
                  <a:pt x="2446723" y="157172"/>
                  <a:pt x="2457450" y="148590"/>
                </a:cubicBezTo>
                <a:cubicBezTo>
                  <a:pt x="2466858" y="141064"/>
                  <a:pt x="2480964" y="142548"/>
                  <a:pt x="2491740" y="137160"/>
                </a:cubicBezTo>
                <a:cubicBezTo>
                  <a:pt x="2504027" y="131017"/>
                  <a:pt x="2513743" y="120443"/>
                  <a:pt x="2526030" y="114300"/>
                </a:cubicBezTo>
                <a:cubicBezTo>
                  <a:pt x="2536806" y="108912"/>
                  <a:pt x="2549788" y="108721"/>
                  <a:pt x="2560320" y="102870"/>
                </a:cubicBezTo>
                <a:cubicBezTo>
                  <a:pt x="2610232" y="75141"/>
                  <a:pt x="2636793" y="38336"/>
                  <a:pt x="2697480" y="34290"/>
                </a:cubicBezTo>
                <a:cubicBezTo>
                  <a:pt x="2813666" y="26544"/>
                  <a:pt x="2892784" y="22221"/>
                  <a:pt x="3006090" y="11430"/>
                </a:cubicBezTo>
                <a:cubicBezTo>
                  <a:pt x="3040436" y="8159"/>
                  <a:pt x="3074670" y="3810"/>
                  <a:pt x="3108960" y="0"/>
                </a:cubicBezTo>
                <a:cubicBezTo>
                  <a:pt x="3265170" y="3810"/>
                  <a:pt x="3421695" y="801"/>
                  <a:pt x="3577590" y="11430"/>
                </a:cubicBezTo>
                <a:cubicBezTo>
                  <a:pt x="3591295" y="12364"/>
                  <a:pt x="3599327" y="28711"/>
                  <a:pt x="3611880" y="34290"/>
                </a:cubicBezTo>
                <a:lnTo>
                  <a:pt x="3714750" y="68580"/>
                </a:lnTo>
                <a:lnTo>
                  <a:pt x="3749040" y="80010"/>
                </a:lnTo>
                <a:lnTo>
                  <a:pt x="3783330" y="91440"/>
                </a:lnTo>
                <a:cubicBezTo>
                  <a:pt x="3790950" y="102870"/>
                  <a:pt x="3796476" y="116016"/>
                  <a:pt x="3806190" y="125730"/>
                </a:cubicBezTo>
                <a:cubicBezTo>
                  <a:pt x="3815904" y="135444"/>
                  <a:pt x="3831898" y="137863"/>
                  <a:pt x="3840480" y="148590"/>
                </a:cubicBezTo>
                <a:cubicBezTo>
                  <a:pt x="3846626" y="156273"/>
                  <a:pt x="3862354" y="225314"/>
                  <a:pt x="3863340" y="228600"/>
                </a:cubicBezTo>
                <a:cubicBezTo>
                  <a:pt x="3870264" y="251680"/>
                  <a:pt x="3886200" y="297180"/>
                  <a:pt x="3886200" y="297180"/>
                </a:cubicBezTo>
                <a:cubicBezTo>
                  <a:pt x="3900045" y="449470"/>
                  <a:pt x="3897630" y="380827"/>
                  <a:pt x="3897630" y="502920"/>
                </a:cubicBezTo>
                <a:lnTo>
                  <a:pt x="3897630" y="3451860"/>
                </a:lnTo>
                <a:cubicBezTo>
                  <a:pt x="3886200" y="3482340"/>
                  <a:pt x="3874465" y="3512707"/>
                  <a:pt x="3863340" y="3543300"/>
                </a:cubicBezTo>
                <a:cubicBezTo>
                  <a:pt x="3859223" y="3554623"/>
                  <a:pt x="3858593" y="3567565"/>
                  <a:pt x="3851910" y="3577590"/>
                </a:cubicBezTo>
                <a:cubicBezTo>
                  <a:pt x="3842944" y="3591040"/>
                  <a:pt x="3829050" y="3600450"/>
                  <a:pt x="3817620" y="3611880"/>
                </a:cubicBezTo>
                <a:cubicBezTo>
                  <a:pt x="3813810" y="3623310"/>
                  <a:pt x="3812041" y="3635638"/>
                  <a:pt x="3806190" y="3646170"/>
                </a:cubicBezTo>
                <a:cubicBezTo>
                  <a:pt x="3792847" y="3670187"/>
                  <a:pt x="3769158" y="3688686"/>
                  <a:pt x="3760470" y="3714750"/>
                </a:cubicBezTo>
                <a:cubicBezTo>
                  <a:pt x="3752850" y="3737610"/>
                  <a:pt x="3760470" y="3775710"/>
                  <a:pt x="3737610" y="3783330"/>
                </a:cubicBezTo>
                <a:cubicBezTo>
                  <a:pt x="3612555" y="3825015"/>
                  <a:pt x="3801974" y="3758534"/>
                  <a:pt x="3669030" y="3817620"/>
                </a:cubicBezTo>
                <a:cubicBezTo>
                  <a:pt x="3647010" y="3827407"/>
                  <a:pt x="3600450" y="3840480"/>
                  <a:pt x="3600450" y="3840480"/>
                </a:cubicBezTo>
                <a:cubicBezTo>
                  <a:pt x="3592830" y="3851910"/>
                  <a:pt x="3589239" y="3867489"/>
                  <a:pt x="3577590" y="3874770"/>
                </a:cubicBezTo>
                <a:cubicBezTo>
                  <a:pt x="3557156" y="3887541"/>
                  <a:pt x="3532779" y="3893669"/>
                  <a:pt x="3509010" y="3897630"/>
                </a:cubicBezTo>
                <a:cubicBezTo>
                  <a:pt x="3316354" y="3929739"/>
                  <a:pt x="3463595" y="3908358"/>
                  <a:pt x="3063240" y="3920490"/>
                </a:cubicBezTo>
                <a:cubicBezTo>
                  <a:pt x="2929890" y="3916680"/>
                  <a:pt x="2796239" y="3918795"/>
                  <a:pt x="2663190" y="3909060"/>
                </a:cubicBezTo>
                <a:cubicBezTo>
                  <a:pt x="2639158" y="3907302"/>
                  <a:pt x="2617470" y="3893820"/>
                  <a:pt x="2594610" y="3886200"/>
                </a:cubicBezTo>
                <a:lnTo>
                  <a:pt x="2560320" y="3874770"/>
                </a:lnTo>
                <a:cubicBezTo>
                  <a:pt x="2548890" y="3870960"/>
                  <a:pt x="2536055" y="3870023"/>
                  <a:pt x="2526030" y="3863340"/>
                </a:cubicBezTo>
                <a:cubicBezTo>
                  <a:pt x="2514600" y="3855720"/>
                  <a:pt x="2502293" y="3849274"/>
                  <a:pt x="2491740" y="3840480"/>
                </a:cubicBezTo>
                <a:cubicBezTo>
                  <a:pt x="2479322" y="3830132"/>
                  <a:pt x="2467798" y="3818608"/>
                  <a:pt x="2457450" y="3806190"/>
                </a:cubicBezTo>
                <a:cubicBezTo>
                  <a:pt x="2448656" y="3795637"/>
                  <a:pt x="2445317" y="3780482"/>
                  <a:pt x="2434590" y="3771900"/>
                </a:cubicBezTo>
                <a:cubicBezTo>
                  <a:pt x="2425182" y="3764374"/>
                  <a:pt x="2411730" y="3764280"/>
                  <a:pt x="2400300" y="3760470"/>
                </a:cubicBezTo>
                <a:cubicBezTo>
                  <a:pt x="2396490" y="3749040"/>
                  <a:pt x="2397389" y="3734699"/>
                  <a:pt x="2388870" y="3726180"/>
                </a:cubicBezTo>
                <a:cubicBezTo>
                  <a:pt x="2369443" y="3706753"/>
                  <a:pt x="2320290" y="3680460"/>
                  <a:pt x="2320290" y="3680460"/>
                </a:cubicBezTo>
                <a:cubicBezTo>
                  <a:pt x="2312760" y="3657871"/>
                  <a:pt x="2306143" y="3627994"/>
                  <a:pt x="2286000" y="3611880"/>
                </a:cubicBezTo>
                <a:cubicBezTo>
                  <a:pt x="2276592" y="3604354"/>
                  <a:pt x="2263140" y="3604260"/>
                  <a:pt x="2251710" y="3600450"/>
                </a:cubicBezTo>
                <a:cubicBezTo>
                  <a:pt x="2222980" y="3514261"/>
                  <a:pt x="2265076" y="3617158"/>
                  <a:pt x="2205990" y="3543300"/>
                </a:cubicBezTo>
                <a:cubicBezTo>
                  <a:pt x="2161655" y="3487882"/>
                  <a:pt x="2235085" y="3522518"/>
                  <a:pt x="2160270" y="3497580"/>
                </a:cubicBezTo>
                <a:cubicBezTo>
                  <a:pt x="2156460" y="3486150"/>
                  <a:pt x="2156366" y="3472698"/>
                  <a:pt x="2148840" y="3463290"/>
                </a:cubicBezTo>
                <a:cubicBezTo>
                  <a:pt x="2140258" y="3452563"/>
                  <a:pt x="2125103" y="3449224"/>
                  <a:pt x="2114550" y="3440430"/>
                </a:cubicBezTo>
                <a:cubicBezTo>
                  <a:pt x="2102132" y="3430082"/>
                  <a:pt x="2090184" y="3418899"/>
                  <a:pt x="2080260" y="3406140"/>
                </a:cubicBezTo>
                <a:cubicBezTo>
                  <a:pt x="2063392" y="3384453"/>
                  <a:pt x="2053967" y="3356987"/>
                  <a:pt x="2034540" y="3337560"/>
                </a:cubicBezTo>
                <a:cubicBezTo>
                  <a:pt x="2023110" y="3326130"/>
                  <a:pt x="2010598" y="3315688"/>
                  <a:pt x="2000250" y="3303270"/>
                </a:cubicBezTo>
                <a:cubicBezTo>
                  <a:pt x="1970061" y="3267044"/>
                  <a:pt x="1971143" y="3250240"/>
                  <a:pt x="1954530" y="3200400"/>
                </a:cubicBezTo>
                <a:lnTo>
                  <a:pt x="1943100" y="3166110"/>
                </a:lnTo>
                <a:cubicBezTo>
                  <a:pt x="1914370" y="3079921"/>
                  <a:pt x="1953125" y="3186160"/>
                  <a:pt x="1908810" y="3097530"/>
                </a:cubicBezTo>
                <a:cubicBezTo>
                  <a:pt x="1903422" y="3086754"/>
                  <a:pt x="1903231" y="3073772"/>
                  <a:pt x="1897380" y="3063240"/>
                </a:cubicBezTo>
                <a:cubicBezTo>
                  <a:pt x="1884037" y="3039223"/>
                  <a:pt x="1860348" y="3020724"/>
                  <a:pt x="1851660" y="2994660"/>
                </a:cubicBezTo>
                <a:cubicBezTo>
                  <a:pt x="1835886" y="2947338"/>
                  <a:pt x="1850255" y="2967053"/>
                  <a:pt x="1805940" y="2937510"/>
                </a:cubicBezTo>
                <a:cubicBezTo>
                  <a:pt x="1769714" y="2883170"/>
                  <a:pt x="1787424" y="2916252"/>
                  <a:pt x="1760220" y="2834640"/>
                </a:cubicBezTo>
                <a:cubicBezTo>
                  <a:pt x="1756410" y="2823210"/>
                  <a:pt x="1755473" y="2810375"/>
                  <a:pt x="1748790" y="2800350"/>
                </a:cubicBezTo>
                <a:cubicBezTo>
                  <a:pt x="1741170" y="2788920"/>
                  <a:pt x="1732073" y="2778347"/>
                  <a:pt x="1725930" y="2766060"/>
                </a:cubicBezTo>
                <a:cubicBezTo>
                  <a:pt x="1720542" y="2755284"/>
                  <a:pt x="1720351" y="2742302"/>
                  <a:pt x="1714500" y="2731770"/>
                </a:cubicBezTo>
                <a:cubicBezTo>
                  <a:pt x="1701157" y="2707753"/>
                  <a:pt x="1677468" y="2689254"/>
                  <a:pt x="1668780" y="2663190"/>
                </a:cubicBezTo>
                <a:cubicBezTo>
                  <a:pt x="1655646" y="2623788"/>
                  <a:pt x="1665869" y="2637419"/>
                  <a:pt x="1645920" y="2617470"/>
                </a:cubicBezTo>
                <a:lnTo>
                  <a:pt x="0" y="2617470"/>
                </a:lnTo>
                <a:lnTo>
                  <a:pt x="11430" y="125730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7171918" y="1747654"/>
            <a:ext cx="2048282" cy="4653146"/>
          </a:xfrm>
          <a:custGeom>
            <a:avLst/>
            <a:gdLst>
              <a:gd name="connsiteX0" fmla="*/ 2133600 w 2168769"/>
              <a:gd name="connsiteY0" fmla="*/ 0 h 6002216"/>
              <a:gd name="connsiteX1" fmla="*/ 2133600 w 2168769"/>
              <a:gd name="connsiteY1" fmla="*/ 0 h 6002216"/>
              <a:gd name="connsiteX2" fmla="*/ 1875692 w 2168769"/>
              <a:gd name="connsiteY2" fmla="*/ 23446 h 6002216"/>
              <a:gd name="connsiteX3" fmla="*/ 1758461 w 2168769"/>
              <a:gd name="connsiteY3" fmla="*/ 35169 h 6002216"/>
              <a:gd name="connsiteX4" fmla="*/ 1711569 w 2168769"/>
              <a:gd name="connsiteY4" fmla="*/ 46892 h 6002216"/>
              <a:gd name="connsiteX5" fmla="*/ 1641231 w 2168769"/>
              <a:gd name="connsiteY5" fmla="*/ 58615 h 6002216"/>
              <a:gd name="connsiteX6" fmla="*/ 1570892 w 2168769"/>
              <a:gd name="connsiteY6" fmla="*/ 82061 h 6002216"/>
              <a:gd name="connsiteX7" fmla="*/ 1535723 w 2168769"/>
              <a:gd name="connsiteY7" fmla="*/ 93784 h 6002216"/>
              <a:gd name="connsiteX8" fmla="*/ 1441938 w 2168769"/>
              <a:gd name="connsiteY8" fmla="*/ 105507 h 6002216"/>
              <a:gd name="connsiteX9" fmla="*/ 1371600 w 2168769"/>
              <a:gd name="connsiteY9" fmla="*/ 128953 h 6002216"/>
              <a:gd name="connsiteX10" fmla="*/ 1336431 w 2168769"/>
              <a:gd name="connsiteY10" fmla="*/ 140677 h 6002216"/>
              <a:gd name="connsiteX11" fmla="*/ 1219200 w 2168769"/>
              <a:gd name="connsiteY11" fmla="*/ 164123 h 6002216"/>
              <a:gd name="connsiteX12" fmla="*/ 1043354 w 2168769"/>
              <a:gd name="connsiteY12" fmla="*/ 222738 h 6002216"/>
              <a:gd name="connsiteX13" fmla="*/ 973015 w 2168769"/>
              <a:gd name="connsiteY13" fmla="*/ 246184 h 6002216"/>
              <a:gd name="connsiteX14" fmla="*/ 902677 w 2168769"/>
              <a:gd name="connsiteY14" fmla="*/ 281353 h 6002216"/>
              <a:gd name="connsiteX15" fmla="*/ 844061 w 2168769"/>
              <a:gd name="connsiteY15" fmla="*/ 316523 h 6002216"/>
              <a:gd name="connsiteX16" fmla="*/ 773723 w 2168769"/>
              <a:gd name="connsiteY16" fmla="*/ 363415 h 6002216"/>
              <a:gd name="connsiteX17" fmla="*/ 715108 w 2168769"/>
              <a:gd name="connsiteY17" fmla="*/ 422030 h 6002216"/>
              <a:gd name="connsiteX18" fmla="*/ 691661 w 2168769"/>
              <a:gd name="connsiteY18" fmla="*/ 457200 h 6002216"/>
              <a:gd name="connsiteX19" fmla="*/ 656492 w 2168769"/>
              <a:gd name="connsiteY19" fmla="*/ 527538 h 6002216"/>
              <a:gd name="connsiteX20" fmla="*/ 621323 w 2168769"/>
              <a:gd name="connsiteY20" fmla="*/ 550984 h 6002216"/>
              <a:gd name="connsiteX21" fmla="*/ 586154 w 2168769"/>
              <a:gd name="connsiteY21" fmla="*/ 609600 h 6002216"/>
              <a:gd name="connsiteX22" fmla="*/ 574431 w 2168769"/>
              <a:gd name="connsiteY22" fmla="*/ 644769 h 6002216"/>
              <a:gd name="connsiteX23" fmla="*/ 539261 w 2168769"/>
              <a:gd name="connsiteY23" fmla="*/ 656492 h 6002216"/>
              <a:gd name="connsiteX24" fmla="*/ 492369 w 2168769"/>
              <a:gd name="connsiteY24" fmla="*/ 750277 h 6002216"/>
              <a:gd name="connsiteX25" fmla="*/ 480646 w 2168769"/>
              <a:gd name="connsiteY25" fmla="*/ 785446 h 6002216"/>
              <a:gd name="connsiteX26" fmla="*/ 445477 w 2168769"/>
              <a:gd name="connsiteY26" fmla="*/ 808892 h 6002216"/>
              <a:gd name="connsiteX27" fmla="*/ 422031 w 2168769"/>
              <a:gd name="connsiteY27" fmla="*/ 879230 h 6002216"/>
              <a:gd name="connsiteX28" fmla="*/ 375138 w 2168769"/>
              <a:gd name="connsiteY28" fmla="*/ 937846 h 6002216"/>
              <a:gd name="connsiteX29" fmla="*/ 351692 w 2168769"/>
              <a:gd name="connsiteY29" fmla="*/ 1019907 h 6002216"/>
              <a:gd name="connsiteX30" fmla="*/ 316523 w 2168769"/>
              <a:gd name="connsiteY30" fmla="*/ 1113692 h 6002216"/>
              <a:gd name="connsiteX31" fmla="*/ 304800 w 2168769"/>
              <a:gd name="connsiteY31" fmla="*/ 1184030 h 6002216"/>
              <a:gd name="connsiteX32" fmla="*/ 293077 w 2168769"/>
              <a:gd name="connsiteY32" fmla="*/ 1230923 h 6002216"/>
              <a:gd name="connsiteX33" fmla="*/ 281354 w 2168769"/>
              <a:gd name="connsiteY33" fmla="*/ 1289538 h 6002216"/>
              <a:gd name="connsiteX34" fmla="*/ 257908 w 2168769"/>
              <a:gd name="connsiteY34" fmla="*/ 1359877 h 6002216"/>
              <a:gd name="connsiteX35" fmla="*/ 234461 w 2168769"/>
              <a:gd name="connsiteY35" fmla="*/ 1395046 h 6002216"/>
              <a:gd name="connsiteX36" fmla="*/ 199292 w 2168769"/>
              <a:gd name="connsiteY36" fmla="*/ 1465384 h 6002216"/>
              <a:gd name="connsiteX37" fmla="*/ 175846 w 2168769"/>
              <a:gd name="connsiteY37" fmla="*/ 1547446 h 6002216"/>
              <a:gd name="connsiteX38" fmla="*/ 152400 w 2168769"/>
              <a:gd name="connsiteY38" fmla="*/ 1617784 h 6002216"/>
              <a:gd name="connsiteX39" fmla="*/ 140677 w 2168769"/>
              <a:gd name="connsiteY39" fmla="*/ 1652953 h 6002216"/>
              <a:gd name="connsiteX40" fmla="*/ 128954 w 2168769"/>
              <a:gd name="connsiteY40" fmla="*/ 1723292 h 6002216"/>
              <a:gd name="connsiteX41" fmla="*/ 105508 w 2168769"/>
              <a:gd name="connsiteY41" fmla="*/ 1793630 h 6002216"/>
              <a:gd name="connsiteX42" fmla="*/ 93784 w 2168769"/>
              <a:gd name="connsiteY42" fmla="*/ 1875692 h 6002216"/>
              <a:gd name="connsiteX43" fmla="*/ 70338 w 2168769"/>
              <a:gd name="connsiteY43" fmla="*/ 2121877 h 6002216"/>
              <a:gd name="connsiteX44" fmla="*/ 46892 w 2168769"/>
              <a:gd name="connsiteY44" fmla="*/ 2192215 h 6002216"/>
              <a:gd name="connsiteX45" fmla="*/ 35169 w 2168769"/>
              <a:gd name="connsiteY45" fmla="*/ 2227384 h 6002216"/>
              <a:gd name="connsiteX46" fmla="*/ 23446 w 2168769"/>
              <a:gd name="connsiteY46" fmla="*/ 2414953 h 6002216"/>
              <a:gd name="connsiteX47" fmla="*/ 11723 w 2168769"/>
              <a:gd name="connsiteY47" fmla="*/ 2450123 h 6002216"/>
              <a:gd name="connsiteX48" fmla="*/ 0 w 2168769"/>
              <a:gd name="connsiteY48" fmla="*/ 2825261 h 6002216"/>
              <a:gd name="connsiteX49" fmla="*/ 11723 w 2168769"/>
              <a:gd name="connsiteY49" fmla="*/ 3059723 h 6002216"/>
              <a:gd name="connsiteX50" fmla="*/ 35169 w 2168769"/>
              <a:gd name="connsiteY50" fmla="*/ 3200400 h 6002216"/>
              <a:gd name="connsiteX51" fmla="*/ 23446 w 2168769"/>
              <a:gd name="connsiteY51" fmla="*/ 3317630 h 6002216"/>
              <a:gd name="connsiteX52" fmla="*/ 35169 w 2168769"/>
              <a:gd name="connsiteY52" fmla="*/ 3446584 h 6002216"/>
              <a:gd name="connsiteX53" fmla="*/ 35169 w 2168769"/>
              <a:gd name="connsiteY53" fmla="*/ 3446584 h 6002216"/>
              <a:gd name="connsiteX54" fmla="*/ 35169 w 2168769"/>
              <a:gd name="connsiteY54" fmla="*/ 3446584 h 6002216"/>
              <a:gd name="connsiteX55" fmla="*/ 46892 w 2168769"/>
              <a:gd name="connsiteY55" fmla="*/ 3552092 h 6002216"/>
              <a:gd name="connsiteX56" fmla="*/ 58615 w 2168769"/>
              <a:gd name="connsiteY56" fmla="*/ 3622430 h 6002216"/>
              <a:gd name="connsiteX57" fmla="*/ 70338 w 2168769"/>
              <a:gd name="connsiteY57" fmla="*/ 3903784 h 6002216"/>
              <a:gd name="connsiteX58" fmla="*/ 82061 w 2168769"/>
              <a:gd name="connsiteY58" fmla="*/ 3997569 h 6002216"/>
              <a:gd name="connsiteX59" fmla="*/ 93784 w 2168769"/>
              <a:gd name="connsiteY59" fmla="*/ 4149969 h 6002216"/>
              <a:gd name="connsiteX60" fmla="*/ 105508 w 2168769"/>
              <a:gd name="connsiteY60" fmla="*/ 4220307 h 6002216"/>
              <a:gd name="connsiteX61" fmla="*/ 128954 w 2168769"/>
              <a:gd name="connsiteY61" fmla="*/ 4372707 h 6002216"/>
              <a:gd name="connsiteX62" fmla="*/ 140677 w 2168769"/>
              <a:gd name="connsiteY62" fmla="*/ 4407877 h 6002216"/>
              <a:gd name="connsiteX63" fmla="*/ 152400 w 2168769"/>
              <a:gd name="connsiteY63" fmla="*/ 4478215 h 6002216"/>
              <a:gd name="connsiteX64" fmla="*/ 187569 w 2168769"/>
              <a:gd name="connsiteY64" fmla="*/ 4595446 h 6002216"/>
              <a:gd name="connsiteX65" fmla="*/ 199292 w 2168769"/>
              <a:gd name="connsiteY65" fmla="*/ 4689230 h 6002216"/>
              <a:gd name="connsiteX66" fmla="*/ 222738 w 2168769"/>
              <a:gd name="connsiteY66" fmla="*/ 4759569 h 6002216"/>
              <a:gd name="connsiteX67" fmla="*/ 246184 w 2168769"/>
              <a:gd name="connsiteY67" fmla="*/ 4829907 h 6002216"/>
              <a:gd name="connsiteX68" fmla="*/ 269631 w 2168769"/>
              <a:gd name="connsiteY68" fmla="*/ 4900246 h 6002216"/>
              <a:gd name="connsiteX69" fmla="*/ 281354 w 2168769"/>
              <a:gd name="connsiteY69" fmla="*/ 4935415 h 6002216"/>
              <a:gd name="connsiteX70" fmla="*/ 304800 w 2168769"/>
              <a:gd name="connsiteY70" fmla="*/ 4970584 h 6002216"/>
              <a:gd name="connsiteX71" fmla="*/ 328246 w 2168769"/>
              <a:gd name="connsiteY71" fmla="*/ 5040923 h 6002216"/>
              <a:gd name="connsiteX72" fmla="*/ 339969 w 2168769"/>
              <a:gd name="connsiteY72" fmla="*/ 5076092 h 6002216"/>
              <a:gd name="connsiteX73" fmla="*/ 351692 w 2168769"/>
              <a:gd name="connsiteY73" fmla="*/ 5111261 h 6002216"/>
              <a:gd name="connsiteX74" fmla="*/ 375138 w 2168769"/>
              <a:gd name="connsiteY74" fmla="*/ 5146430 h 6002216"/>
              <a:gd name="connsiteX75" fmla="*/ 433754 w 2168769"/>
              <a:gd name="connsiteY75" fmla="*/ 5263661 h 6002216"/>
              <a:gd name="connsiteX76" fmla="*/ 468923 w 2168769"/>
              <a:gd name="connsiteY76" fmla="*/ 5322277 h 6002216"/>
              <a:gd name="connsiteX77" fmla="*/ 550984 w 2168769"/>
              <a:gd name="connsiteY77" fmla="*/ 5404338 h 6002216"/>
              <a:gd name="connsiteX78" fmla="*/ 562708 w 2168769"/>
              <a:gd name="connsiteY78" fmla="*/ 5439507 h 6002216"/>
              <a:gd name="connsiteX79" fmla="*/ 597877 w 2168769"/>
              <a:gd name="connsiteY79" fmla="*/ 5462953 h 6002216"/>
              <a:gd name="connsiteX80" fmla="*/ 656492 w 2168769"/>
              <a:gd name="connsiteY80" fmla="*/ 5509846 h 6002216"/>
              <a:gd name="connsiteX81" fmla="*/ 703384 w 2168769"/>
              <a:gd name="connsiteY81" fmla="*/ 5580184 h 6002216"/>
              <a:gd name="connsiteX82" fmla="*/ 797169 w 2168769"/>
              <a:gd name="connsiteY82" fmla="*/ 5650523 h 6002216"/>
              <a:gd name="connsiteX83" fmla="*/ 867508 w 2168769"/>
              <a:gd name="connsiteY83" fmla="*/ 5697415 h 6002216"/>
              <a:gd name="connsiteX84" fmla="*/ 914400 w 2168769"/>
              <a:gd name="connsiteY84" fmla="*/ 5720861 h 6002216"/>
              <a:gd name="connsiteX85" fmla="*/ 973015 w 2168769"/>
              <a:gd name="connsiteY85" fmla="*/ 5744307 h 6002216"/>
              <a:gd name="connsiteX86" fmla="*/ 1008184 w 2168769"/>
              <a:gd name="connsiteY86" fmla="*/ 5767753 h 6002216"/>
              <a:gd name="connsiteX87" fmla="*/ 1055077 w 2168769"/>
              <a:gd name="connsiteY87" fmla="*/ 5779477 h 6002216"/>
              <a:gd name="connsiteX88" fmla="*/ 1090246 w 2168769"/>
              <a:gd name="connsiteY88" fmla="*/ 5791200 h 6002216"/>
              <a:gd name="connsiteX89" fmla="*/ 1172308 w 2168769"/>
              <a:gd name="connsiteY89" fmla="*/ 5849815 h 6002216"/>
              <a:gd name="connsiteX90" fmla="*/ 1230923 w 2168769"/>
              <a:gd name="connsiteY90" fmla="*/ 5861538 h 6002216"/>
              <a:gd name="connsiteX91" fmla="*/ 1266092 w 2168769"/>
              <a:gd name="connsiteY91" fmla="*/ 5884984 h 6002216"/>
              <a:gd name="connsiteX92" fmla="*/ 1336431 w 2168769"/>
              <a:gd name="connsiteY92" fmla="*/ 5908430 h 6002216"/>
              <a:gd name="connsiteX93" fmla="*/ 1406769 w 2168769"/>
              <a:gd name="connsiteY93" fmla="*/ 5931877 h 6002216"/>
              <a:gd name="connsiteX94" fmla="*/ 1477108 w 2168769"/>
              <a:gd name="connsiteY94" fmla="*/ 5955323 h 6002216"/>
              <a:gd name="connsiteX95" fmla="*/ 1664677 w 2168769"/>
              <a:gd name="connsiteY95" fmla="*/ 5978769 h 6002216"/>
              <a:gd name="connsiteX96" fmla="*/ 1699846 w 2168769"/>
              <a:gd name="connsiteY96" fmla="*/ 5990492 h 6002216"/>
              <a:gd name="connsiteX97" fmla="*/ 2168769 w 2168769"/>
              <a:gd name="connsiteY97" fmla="*/ 6002215 h 6002216"/>
              <a:gd name="connsiteX98" fmla="*/ 2133600 w 2168769"/>
              <a:gd name="connsiteY98" fmla="*/ 0 h 60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68769" h="6002216">
                <a:moveTo>
                  <a:pt x="2133600" y="0"/>
                </a:moveTo>
                <a:lnTo>
                  <a:pt x="2133600" y="0"/>
                </a:lnTo>
                <a:lnTo>
                  <a:pt x="1875692" y="23446"/>
                </a:lnTo>
                <a:lnTo>
                  <a:pt x="1758461" y="35169"/>
                </a:lnTo>
                <a:cubicBezTo>
                  <a:pt x="1742830" y="39077"/>
                  <a:pt x="1727368" y="43732"/>
                  <a:pt x="1711569" y="46892"/>
                </a:cubicBezTo>
                <a:cubicBezTo>
                  <a:pt x="1688261" y="51554"/>
                  <a:pt x="1664291" y="52850"/>
                  <a:pt x="1641231" y="58615"/>
                </a:cubicBezTo>
                <a:cubicBezTo>
                  <a:pt x="1617254" y="64609"/>
                  <a:pt x="1594338" y="74246"/>
                  <a:pt x="1570892" y="82061"/>
                </a:cubicBezTo>
                <a:cubicBezTo>
                  <a:pt x="1559169" y="85969"/>
                  <a:pt x="1547985" y="92251"/>
                  <a:pt x="1535723" y="93784"/>
                </a:cubicBezTo>
                <a:lnTo>
                  <a:pt x="1441938" y="105507"/>
                </a:lnTo>
                <a:lnTo>
                  <a:pt x="1371600" y="128953"/>
                </a:lnTo>
                <a:cubicBezTo>
                  <a:pt x="1359877" y="132861"/>
                  <a:pt x="1348548" y="138254"/>
                  <a:pt x="1336431" y="140677"/>
                </a:cubicBezTo>
                <a:cubicBezTo>
                  <a:pt x="1297354" y="148492"/>
                  <a:pt x="1257006" y="151521"/>
                  <a:pt x="1219200" y="164123"/>
                </a:cubicBezTo>
                <a:lnTo>
                  <a:pt x="1043354" y="222738"/>
                </a:lnTo>
                <a:cubicBezTo>
                  <a:pt x="1043353" y="222738"/>
                  <a:pt x="973016" y="246183"/>
                  <a:pt x="973015" y="246184"/>
                </a:cubicBezTo>
                <a:cubicBezTo>
                  <a:pt x="927564" y="276485"/>
                  <a:pt x="951212" y="265175"/>
                  <a:pt x="902677" y="281353"/>
                </a:cubicBezTo>
                <a:cubicBezTo>
                  <a:pt x="850077" y="333955"/>
                  <a:pt x="912542" y="278478"/>
                  <a:pt x="844061" y="316523"/>
                </a:cubicBezTo>
                <a:cubicBezTo>
                  <a:pt x="819428" y="330208"/>
                  <a:pt x="773723" y="363415"/>
                  <a:pt x="773723" y="363415"/>
                </a:cubicBezTo>
                <a:cubicBezTo>
                  <a:pt x="711200" y="457199"/>
                  <a:pt x="793261" y="343877"/>
                  <a:pt x="715108" y="422030"/>
                </a:cubicBezTo>
                <a:cubicBezTo>
                  <a:pt x="705145" y="431993"/>
                  <a:pt x="699477" y="445477"/>
                  <a:pt x="691661" y="457200"/>
                </a:cubicBezTo>
                <a:cubicBezTo>
                  <a:pt x="682126" y="485804"/>
                  <a:pt x="679217" y="504813"/>
                  <a:pt x="656492" y="527538"/>
                </a:cubicBezTo>
                <a:cubicBezTo>
                  <a:pt x="646529" y="537501"/>
                  <a:pt x="633046" y="543169"/>
                  <a:pt x="621323" y="550984"/>
                </a:cubicBezTo>
                <a:cubicBezTo>
                  <a:pt x="588114" y="650611"/>
                  <a:pt x="634429" y="529140"/>
                  <a:pt x="586154" y="609600"/>
                </a:cubicBezTo>
                <a:cubicBezTo>
                  <a:pt x="579796" y="620196"/>
                  <a:pt x="583169" y="636031"/>
                  <a:pt x="574431" y="644769"/>
                </a:cubicBezTo>
                <a:cubicBezTo>
                  <a:pt x="565693" y="653507"/>
                  <a:pt x="550984" y="652584"/>
                  <a:pt x="539261" y="656492"/>
                </a:cubicBezTo>
                <a:cubicBezTo>
                  <a:pt x="512320" y="737316"/>
                  <a:pt x="533290" y="709354"/>
                  <a:pt x="492369" y="750277"/>
                </a:cubicBezTo>
                <a:cubicBezTo>
                  <a:pt x="488461" y="762000"/>
                  <a:pt x="488365" y="775797"/>
                  <a:pt x="480646" y="785446"/>
                </a:cubicBezTo>
                <a:cubicBezTo>
                  <a:pt x="471844" y="796448"/>
                  <a:pt x="452944" y="796944"/>
                  <a:pt x="445477" y="808892"/>
                </a:cubicBezTo>
                <a:cubicBezTo>
                  <a:pt x="432378" y="829850"/>
                  <a:pt x="439507" y="861754"/>
                  <a:pt x="422031" y="879230"/>
                </a:cubicBezTo>
                <a:cubicBezTo>
                  <a:pt x="388621" y="912640"/>
                  <a:pt x="404715" y="893480"/>
                  <a:pt x="375138" y="937846"/>
                </a:cubicBezTo>
                <a:cubicBezTo>
                  <a:pt x="369189" y="961642"/>
                  <a:pt x="361783" y="996361"/>
                  <a:pt x="351692" y="1019907"/>
                </a:cubicBezTo>
                <a:cubicBezTo>
                  <a:pt x="323702" y="1085218"/>
                  <a:pt x="330031" y="1046151"/>
                  <a:pt x="316523" y="1113692"/>
                </a:cubicBezTo>
                <a:cubicBezTo>
                  <a:pt x="311861" y="1137000"/>
                  <a:pt x="309462" y="1160722"/>
                  <a:pt x="304800" y="1184030"/>
                </a:cubicBezTo>
                <a:cubicBezTo>
                  <a:pt x="301640" y="1199829"/>
                  <a:pt x="296572" y="1215195"/>
                  <a:pt x="293077" y="1230923"/>
                </a:cubicBezTo>
                <a:cubicBezTo>
                  <a:pt x="288755" y="1250374"/>
                  <a:pt x="286597" y="1270315"/>
                  <a:pt x="281354" y="1289538"/>
                </a:cubicBezTo>
                <a:cubicBezTo>
                  <a:pt x="274851" y="1313382"/>
                  <a:pt x="271618" y="1339314"/>
                  <a:pt x="257908" y="1359877"/>
                </a:cubicBezTo>
                <a:lnTo>
                  <a:pt x="234461" y="1395046"/>
                </a:lnTo>
                <a:cubicBezTo>
                  <a:pt x="204995" y="1483444"/>
                  <a:pt x="244743" y="1374482"/>
                  <a:pt x="199292" y="1465384"/>
                </a:cubicBezTo>
                <a:cubicBezTo>
                  <a:pt x="189442" y="1485084"/>
                  <a:pt x="181480" y="1528665"/>
                  <a:pt x="175846" y="1547446"/>
                </a:cubicBezTo>
                <a:cubicBezTo>
                  <a:pt x="168744" y="1571118"/>
                  <a:pt x="160215" y="1594338"/>
                  <a:pt x="152400" y="1617784"/>
                </a:cubicBezTo>
                <a:lnTo>
                  <a:pt x="140677" y="1652953"/>
                </a:lnTo>
                <a:cubicBezTo>
                  <a:pt x="136769" y="1676399"/>
                  <a:pt x="134719" y="1700232"/>
                  <a:pt x="128954" y="1723292"/>
                </a:cubicBezTo>
                <a:cubicBezTo>
                  <a:pt x="122960" y="1747268"/>
                  <a:pt x="105508" y="1793630"/>
                  <a:pt x="105508" y="1793630"/>
                </a:cubicBezTo>
                <a:cubicBezTo>
                  <a:pt x="101600" y="1820984"/>
                  <a:pt x="96404" y="1848185"/>
                  <a:pt x="93784" y="1875692"/>
                </a:cubicBezTo>
                <a:cubicBezTo>
                  <a:pt x="89041" y="1925487"/>
                  <a:pt x="85309" y="2057003"/>
                  <a:pt x="70338" y="2121877"/>
                </a:cubicBezTo>
                <a:cubicBezTo>
                  <a:pt x="64781" y="2145958"/>
                  <a:pt x="54707" y="2168769"/>
                  <a:pt x="46892" y="2192215"/>
                </a:cubicBezTo>
                <a:lnTo>
                  <a:pt x="35169" y="2227384"/>
                </a:lnTo>
                <a:cubicBezTo>
                  <a:pt x="31261" y="2289907"/>
                  <a:pt x="30004" y="2352652"/>
                  <a:pt x="23446" y="2414953"/>
                </a:cubicBezTo>
                <a:cubicBezTo>
                  <a:pt x="22152" y="2427243"/>
                  <a:pt x="12428" y="2437786"/>
                  <a:pt x="11723" y="2450123"/>
                </a:cubicBezTo>
                <a:cubicBezTo>
                  <a:pt x="4586" y="2575026"/>
                  <a:pt x="3908" y="2700215"/>
                  <a:pt x="0" y="2825261"/>
                </a:cubicBezTo>
                <a:cubicBezTo>
                  <a:pt x="3908" y="2903415"/>
                  <a:pt x="4419" y="2981813"/>
                  <a:pt x="11723" y="3059723"/>
                </a:cubicBezTo>
                <a:cubicBezTo>
                  <a:pt x="16160" y="3107055"/>
                  <a:pt x="35169" y="3200400"/>
                  <a:pt x="35169" y="3200400"/>
                </a:cubicBezTo>
                <a:cubicBezTo>
                  <a:pt x="31261" y="3239477"/>
                  <a:pt x="23446" y="3278358"/>
                  <a:pt x="23446" y="3317630"/>
                </a:cubicBezTo>
                <a:cubicBezTo>
                  <a:pt x="23446" y="3360792"/>
                  <a:pt x="35169" y="3446584"/>
                  <a:pt x="35169" y="3446584"/>
                </a:cubicBezTo>
                <a:lnTo>
                  <a:pt x="35169" y="3446584"/>
                </a:lnTo>
                <a:lnTo>
                  <a:pt x="35169" y="3446584"/>
                </a:lnTo>
                <a:cubicBezTo>
                  <a:pt x="39077" y="3481753"/>
                  <a:pt x="42215" y="3517017"/>
                  <a:pt x="46892" y="3552092"/>
                </a:cubicBezTo>
                <a:cubicBezTo>
                  <a:pt x="50033" y="3575653"/>
                  <a:pt x="57034" y="3598713"/>
                  <a:pt x="58615" y="3622430"/>
                </a:cubicBezTo>
                <a:cubicBezTo>
                  <a:pt x="64859" y="3716088"/>
                  <a:pt x="64483" y="3810101"/>
                  <a:pt x="70338" y="3903784"/>
                </a:cubicBezTo>
                <a:cubicBezTo>
                  <a:pt x="72303" y="3935228"/>
                  <a:pt x="79074" y="3966206"/>
                  <a:pt x="82061" y="3997569"/>
                </a:cubicBezTo>
                <a:cubicBezTo>
                  <a:pt x="86891" y="4048290"/>
                  <a:pt x="88450" y="4099299"/>
                  <a:pt x="93784" y="4149969"/>
                </a:cubicBezTo>
                <a:cubicBezTo>
                  <a:pt x="96272" y="4173608"/>
                  <a:pt x="101894" y="4196814"/>
                  <a:pt x="105508" y="4220307"/>
                </a:cubicBezTo>
                <a:cubicBezTo>
                  <a:pt x="110183" y="4250697"/>
                  <a:pt x="121642" y="4339805"/>
                  <a:pt x="128954" y="4372707"/>
                </a:cubicBezTo>
                <a:cubicBezTo>
                  <a:pt x="131635" y="4384770"/>
                  <a:pt x="137996" y="4395814"/>
                  <a:pt x="140677" y="4407877"/>
                </a:cubicBezTo>
                <a:cubicBezTo>
                  <a:pt x="145833" y="4431080"/>
                  <a:pt x="146635" y="4455155"/>
                  <a:pt x="152400" y="4478215"/>
                </a:cubicBezTo>
                <a:cubicBezTo>
                  <a:pt x="168036" y="4540761"/>
                  <a:pt x="178265" y="4539622"/>
                  <a:pt x="187569" y="4595446"/>
                </a:cubicBezTo>
                <a:cubicBezTo>
                  <a:pt x="192748" y="4626522"/>
                  <a:pt x="192691" y="4658425"/>
                  <a:pt x="199292" y="4689230"/>
                </a:cubicBezTo>
                <a:cubicBezTo>
                  <a:pt x="204470" y="4713396"/>
                  <a:pt x="214923" y="4736123"/>
                  <a:pt x="222738" y="4759569"/>
                </a:cubicBezTo>
                <a:lnTo>
                  <a:pt x="246184" y="4829907"/>
                </a:lnTo>
                <a:lnTo>
                  <a:pt x="269631" y="4900246"/>
                </a:lnTo>
                <a:cubicBezTo>
                  <a:pt x="273539" y="4911969"/>
                  <a:pt x="274499" y="4925133"/>
                  <a:pt x="281354" y="4935415"/>
                </a:cubicBezTo>
                <a:cubicBezTo>
                  <a:pt x="289169" y="4947138"/>
                  <a:pt x="299078" y="4957709"/>
                  <a:pt x="304800" y="4970584"/>
                </a:cubicBezTo>
                <a:cubicBezTo>
                  <a:pt x="314837" y="4993168"/>
                  <a:pt x="320431" y="5017477"/>
                  <a:pt x="328246" y="5040923"/>
                </a:cubicBezTo>
                <a:lnTo>
                  <a:pt x="339969" y="5076092"/>
                </a:lnTo>
                <a:cubicBezTo>
                  <a:pt x="343877" y="5087815"/>
                  <a:pt x="344837" y="5100979"/>
                  <a:pt x="351692" y="5111261"/>
                </a:cubicBezTo>
                <a:lnTo>
                  <a:pt x="375138" y="5146430"/>
                </a:lnTo>
                <a:cubicBezTo>
                  <a:pt x="404763" y="5235305"/>
                  <a:pt x="383755" y="5196998"/>
                  <a:pt x="433754" y="5263661"/>
                </a:cubicBezTo>
                <a:cubicBezTo>
                  <a:pt x="456168" y="5330903"/>
                  <a:pt x="430303" y="5270783"/>
                  <a:pt x="468923" y="5322277"/>
                </a:cubicBezTo>
                <a:cubicBezTo>
                  <a:pt x="531626" y="5405882"/>
                  <a:pt x="485155" y="5382395"/>
                  <a:pt x="550984" y="5404338"/>
                </a:cubicBezTo>
                <a:cubicBezTo>
                  <a:pt x="554892" y="5416061"/>
                  <a:pt x="554988" y="5429858"/>
                  <a:pt x="562708" y="5439507"/>
                </a:cubicBezTo>
                <a:cubicBezTo>
                  <a:pt x="571510" y="5450509"/>
                  <a:pt x="586875" y="5454151"/>
                  <a:pt x="597877" y="5462953"/>
                </a:cubicBezTo>
                <a:cubicBezTo>
                  <a:pt x="681398" y="5529771"/>
                  <a:pt x="548247" y="5437682"/>
                  <a:pt x="656492" y="5509846"/>
                </a:cubicBezTo>
                <a:cubicBezTo>
                  <a:pt x="672123" y="5533292"/>
                  <a:pt x="683458" y="5560259"/>
                  <a:pt x="703384" y="5580184"/>
                </a:cubicBezTo>
                <a:cubicBezTo>
                  <a:pt x="746756" y="5623555"/>
                  <a:pt x="717636" y="5597500"/>
                  <a:pt x="797169" y="5650523"/>
                </a:cubicBezTo>
                <a:cubicBezTo>
                  <a:pt x="797174" y="5650527"/>
                  <a:pt x="867503" y="5697412"/>
                  <a:pt x="867508" y="5697415"/>
                </a:cubicBezTo>
                <a:cubicBezTo>
                  <a:pt x="883139" y="5705230"/>
                  <a:pt x="898431" y="5713763"/>
                  <a:pt x="914400" y="5720861"/>
                </a:cubicBezTo>
                <a:cubicBezTo>
                  <a:pt x="933630" y="5729408"/>
                  <a:pt x="954193" y="5734896"/>
                  <a:pt x="973015" y="5744307"/>
                </a:cubicBezTo>
                <a:cubicBezTo>
                  <a:pt x="985617" y="5750608"/>
                  <a:pt x="995234" y="5762203"/>
                  <a:pt x="1008184" y="5767753"/>
                </a:cubicBezTo>
                <a:cubicBezTo>
                  <a:pt x="1022993" y="5774100"/>
                  <a:pt x="1039585" y="5775051"/>
                  <a:pt x="1055077" y="5779477"/>
                </a:cubicBezTo>
                <a:cubicBezTo>
                  <a:pt x="1066959" y="5782872"/>
                  <a:pt x="1078523" y="5787292"/>
                  <a:pt x="1090246" y="5791200"/>
                </a:cubicBezTo>
                <a:cubicBezTo>
                  <a:pt x="1092946" y="5793225"/>
                  <a:pt x="1160877" y="5845529"/>
                  <a:pt x="1172308" y="5849815"/>
                </a:cubicBezTo>
                <a:cubicBezTo>
                  <a:pt x="1190965" y="5856811"/>
                  <a:pt x="1211385" y="5857630"/>
                  <a:pt x="1230923" y="5861538"/>
                </a:cubicBezTo>
                <a:cubicBezTo>
                  <a:pt x="1242646" y="5869353"/>
                  <a:pt x="1253217" y="5879262"/>
                  <a:pt x="1266092" y="5884984"/>
                </a:cubicBezTo>
                <a:cubicBezTo>
                  <a:pt x="1288676" y="5895021"/>
                  <a:pt x="1312985" y="5900615"/>
                  <a:pt x="1336431" y="5908430"/>
                </a:cubicBezTo>
                <a:lnTo>
                  <a:pt x="1406769" y="5931877"/>
                </a:lnTo>
                <a:lnTo>
                  <a:pt x="1477108" y="5955323"/>
                </a:lnTo>
                <a:lnTo>
                  <a:pt x="1664677" y="5978769"/>
                </a:lnTo>
                <a:cubicBezTo>
                  <a:pt x="1676400" y="5982677"/>
                  <a:pt x="1687505" y="5989859"/>
                  <a:pt x="1699846" y="5990492"/>
                </a:cubicBezTo>
                <a:cubicBezTo>
                  <a:pt x="1936909" y="6002649"/>
                  <a:pt x="2003425" y="6002215"/>
                  <a:pt x="2168769" y="6002215"/>
                </a:cubicBezTo>
                <a:lnTo>
                  <a:pt x="2133600" y="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2147735"/>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00200" y="240610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2525136" y="2515620"/>
            <a:ext cx="666528" cy="639365"/>
            <a:chOff x="2895600" y="2362200"/>
            <a:chExt cx="759183" cy="800100"/>
          </a:xfrm>
        </p:grpSpPr>
        <p:sp>
          <p:nvSpPr>
            <p:cNvPr id="23" name="Oval 22"/>
            <p:cNvSpPr/>
            <p:nvPr/>
          </p:nvSpPr>
          <p:spPr>
            <a:xfrm>
              <a:off x="2895600" y="236220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048000" y="25908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52800" y="26479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77540" y="28232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981200" y="3663400"/>
            <a:ext cx="666528" cy="601883"/>
            <a:chOff x="2274570" y="3409950"/>
            <a:chExt cx="759183" cy="800100"/>
          </a:xfrm>
        </p:grpSpPr>
        <p:sp>
          <p:nvSpPr>
            <p:cNvPr id="21" name="Oval 20"/>
            <p:cNvSpPr/>
            <p:nvPr/>
          </p:nvSpPr>
          <p:spPr>
            <a:xfrm>
              <a:off x="2274570" y="340995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38400" y="36576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0330" y="3636407"/>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67940" y="38900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573773" y="4717861"/>
            <a:ext cx="705527" cy="637279"/>
            <a:chOff x="2819400" y="5295900"/>
            <a:chExt cx="759183" cy="800100"/>
          </a:xfrm>
        </p:grpSpPr>
        <p:sp>
          <p:nvSpPr>
            <p:cNvPr id="24" name="Oval 23"/>
            <p:cNvSpPr/>
            <p:nvPr/>
          </p:nvSpPr>
          <p:spPr>
            <a:xfrm>
              <a:off x="2819400" y="529590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82290" y="54483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55816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25140" y="56959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ight Arrow 34"/>
          <p:cNvSpPr/>
          <p:nvPr/>
        </p:nvSpPr>
        <p:spPr>
          <a:xfrm>
            <a:off x="35123" y="3997594"/>
            <a:ext cx="1340682"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6200" y="3492398"/>
            <a:ext cx="1303811" cy="646331"/>
          </a:xfrm>
          <a:prstGeom prst="rect">
            <a:avLst/>
          </a:prstGeom>
          <a:noFill/>
        </p:spPr>
        <p:txBody>
          <a:bodyPr wrap="square" rtlCol="0">
            <a:spAutoFit/>
          </a:bodyPr>
          <a:lstStyle/>
          <a:p>
            <a:pPr algn="ctr"/>
            <a:r>
              <a:rPr lang="en-US" dirty="0" smtClean="0"/>
              <a:t>1. Action Potential</a:t>
            </a:r>
            <a:endParaRPr lang="en-US" dirty="0"/>
          </a:p>
        </p:txBody>
      </p:sp>
      <p:sp>
        <p:nvSpPr>
          <p:cNvPr id="57" name="Oval 56"/>
          <p:cNvSpPr/>
          <p:nvPr/>
        </p:nvSpPr>
        <p:spPr>
          <a:xfrm>
            <a:off x="6858000" y="45674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858000" y="429694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858000" y="33482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858000" y="306631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1130231">
            <a:off x="3146587" y="5982300"/>
            <a:ext cx="542130" cy="228600"/>
          </a:xfrm>
          <a:prstGeom prst="roundRect">
            <a:avLst/>
          </a:prstGeom>
          <a:solidFill>
            <a:srgbClr val="6600CC"/>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2926536" y="3755228"/>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74"/>
          <p:cNvSpPr/>
          <p:nvPr/>
        </p:nvSpPr>
        <p:spPr>
          <a:xfrm>
            <a:off x="3084991" y="3452336"/>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a:off x="3300378" y="3825784"/>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3211172" y="4265283"/>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92684" y="933271"/>
            <a:ext cx="2298116" cy="646331"/>
          </a:xfrm>
          <a:prstGeom prst="rect">
            <a:avLst/>
          </a:prstGeom>
          <a:noFill/>
        </p:spPr>
        <p:txBody>
          <a:bodyPr wrap="square" rtlCol="0">
            <a:spAutoFit/>
          </a:bodyPr>
          <a:lstStyle/>
          <a:p>
            <a:pPr algn="ctr"/>
            <a:r>
              <a:rPr lang="en-US" dirty="0" smtClean="0"/>
              <a:t>2. Voltage-gated Ca</a:t>
            </a:r>
            <a:r>
              <a:rPr lang="en-US" baseline="30000" dirty="0" smtClean="0"/>
              <a:t>2+ </a:t>
            </a:r>
            <a:r>
              <a:rPr lang="en-US" dirty="0" smtClean="0"/>
              <a:t>channels open. </a:t>
            </a:r>
          </a:p>
        </p:txBody>
      </p:sp>
    </p:spTree>
    <p:extLst>
      <p:ext uri="{BB962C8B-B14F-4D97-AF65-F5344CB8AC3E}">
        <p14:creationId xmlns:p14="http://schemas.microsoft.com/office/powerpoint/2010/main" val="1887993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The Play:</a:t>
            </a:r>
            <a:endParaRPr lang="en-US" dirty="0"/>
          </a:p>
        </p:txBody>
      </p:sp>
      <p:sp>
        <p:nvSpPr>
          <p:cNvPr id="13" name="Freeform 12"/>
          <p:cNvSpPr/>
          <p:nvPr/>
        </p:nvSpPr>
        <p:spPr>
          <a:xfrm>
            <a:off x="-76200" y="1747654"/>
            <a:ext cx="3612607" cy="4620846"/>
          </a:xfrm>
          <a:custGeom>
            <a:avLst/>
            <a:gdLst>
              <a:gd name="connsiteX0" fmla="*/ 11430 w 3897791"/>
              <a:gd name="connsiteY0" fmla="*/ 1257300 h 3920490"/>
              <a:gd name="connsiteX1" fmla="*/ 1611630 w 3897791"/>
              <a:gd name="connsiteY1" fmla="*/ 1280160 h 3920490"/>
              <a:gd name="connsiteX2" fmla="*/ 1611630 w 3897791"/>
              <a:gd name="connsiteY2" fmla="*/ 1280160 h 3920490"/>
              <a:gd name="connsiteX3" fmla="*/ 1645920 w 3897791"/>
              <a:gd name="connsiteY3" fmla="*/ 1188720 h 3920490"/>
              <a:gd name="connsiteX4" fmla="*/ 1668780 w 3897791"/>
              <a:gd name="connsiteY4" fmla="*/ 1154430 h 3920490"/>
              <a:gd name="connsiteX5" fmla="*/ 1691640 w 3897791"/>
              <a:gd name="connsiteY5" fmla="*/ 1085850 h 3920490"/>
              <a:gd name="connsiteX6" fmla="*/ 1725930 w 3897791"/>
              <a:gd name="connsiteY6" fmla="*/ 1017270 h 3920490"/>
              <a:gd name="connsiteX7" fmla="*/ 1748790 w 3897791"/>
              <a:gd name="connsiteY7" fmla="*/ 982980 h 3920490"/>
              <a:gd name="connsiteX8" fmla="*/ 1771650 w 3897791"/>
              <a:gd name="connsiteY8" fmla="*/ 914400 h 3920490"/>
              <a:gd name="connsiteX9" fmla="*/ 1828800 w 3897791"/>
              <a:gd name="connsiteY9" fmla="*/ 845820 h 3920490"/>
              <a:gd name="connsiteX10" fmla="*/ 1908810 w 3897791"/>
              <a:gd name="connsiteY10" fmla="*/ 754380 h 3920490"/>
              <a:gd name="connsiteX11" fmla="*/ 1954530 w 3897791"/>
              <a:gd name="connsiteY11" fmla="*/ 685800 h 3920490"/>
              <a:gd name="connsiteX12" fmla="*/ 2000250 w 3897791"/>
              <a:gd name="connsiteY12" fmla="*/ 628650 h 3920490"/>
              <a:gd name="connsiteX13" fmla="*/ 2057400 w 3897791"/>
              <a:gd name="connsiteY13" fmla="*/ 571500 h 3920490"/>
              <a:gd name="connsiteX14" fmla="*/ 2080260 w 3897791"/>
              <a:gd name="connsiteY14" fmla="*/ 537210 h 3920490"/>
              <a:gd name="connsiteX15" fmla="*/ 2114550 w 3897791"/>
              <a:gd name="connsiteY15" fmla="*/ 525780 h 3920490"/>
              <a:gd name="connsiteX16" fmla="*/ 2148840 w 3897791"/>
              <a:gd name="connsiteY16" fmla="*/ 502920 h 3920490"/>
              <a:gd name="connsiteX17" fmla="*/ 2171700 w 3897791"/>
              <a:gd name="connsiteY17" fmla="*/ 468630 h 3920490"/>
              <a:gd name="connsiteX18" fmla="*/ 2205990 w 3897791"/>
              <a:gd name="connsiteY18" fmla="*/ 445770 h 3920490"/>
              <a:gd name="connsiteX19" fmla="*/ 2217420 w 3897791"/>
              <a:gd name="connsiteY19" fmla="*/ 411480 h 3920490"/>
              <a:gd name="connsiteX20" fmla="*/ 2263140 w 3897791"/>
              <a:gd name="connsiteY20" fmla="*/ 342900 h 3920490"/>
              <a:gd name="connsiteX21" fmla="*/ 2286000 w 3897791"/>
              <a:gd name="connsiteY21" fmla="*/ 308610 h 3920490"/>
              <a:gd name="connsiteX22" fmla="*/ 2354580 w 3897791"/>
              <a:gd name="connsiteY22" fmla="*/ 262890 h 3920490"/>
              <a:gd name="connsiteX23" fmla="*/ 2366010 w 3897791"/>
              <a:gd name="connsiteY23" fmla="*/ 228600 h 3920490"/>
              <a:gd name="connsiteX24" fmla="*/ 2434590 w 3897791"/>
              <a:gd name="connsiteY24" fmla="*/ 182880 h 3920490"/>
              <a:gd name="connsiteX25" fmla="*/ 2457450 w 3897791"/>
              <a:gd name="connsiteY25" fmla="*/ 148590 h 3920490"/>
              <a:gd name="connsiteX26" fmla="*/ 2491740 w 3897791"/>
              <a:gd name="connsiteY26" fmla="*/ 137160 h 3920490"/>
              <a:gd name="connsiteX27" fmla="*/ 2526030 w 3897791"/>
              <a:gd name="connsiteY27" fmla="*/ 114300 h 3920490"/>
              <a:gd name="connsiteX28" fmla="*/ 2560320 w 3897791"/>
              <a:gd name="connsiteY28" fmla="*/ 102870 h 3920490"/>
              <a:gd name="connsiteX29" fmla="*/ 2697480 w 3897791"/>
              <a:gd name="connsiteY29" fmla="*/ 34290 h 3920490"/>
              <a:gd name="connsiteX30" fmla="*/ 3006090 w 3897791"/>
              <a:gd name="connsiteY30" fmla="*/ 11430 h 3920490"/>
              <a:gd name="connsiteX31" fmla="*/ 3108960 w 3897791"/>
              <a:gd name="connsiteY31" fmla="*/ 0 h 3920490"/>
              <a:gd name="connsiteX32" fmla="*/ 3577590 w 3897791"/>
              <a:gd name="connsiteY32" fmla="*/ 11430 h 3920490"/>
              <a:gd name="connsiteX33" fmla="*/ 3611880 w 3897791"/>
              <a:gd name="connsiteY33" fmla="*/ 34290 h 3920490"/>
              <a:gd name="connsiteX34" fmla="*/ 3714750 w 3897791"/>
              <a:gd name="connsiteY34" fmla="*/ 68580 h 3920490"/>
              <a:gd name="connsiteX35" fmla="*/ 3749040 w 3897791"/>
              <a:gd name="connsiteY35" fmla="*/ 80010 h 3920490"/>
              <a:gd name="connsiteX36" fmla="*/ 3783330 w 3897791"/>
              <a:gd name="connsiteY36" fmla="*/ 91440 h 3920490"/>
              <a:gd name="connsiteX37" fmla="*/ 3806190 w 3897791"/>
              <a:gd name="connsiteY37" fmla="*/ 125730 h 3920490"/>
              <a:gd name="connsiteX38" fmla="*/ 3840480 w 3897791"/>
              <a:gd name="connsiteY38" fmla="*/ 148590 h 3920490"/>
              <a:gd name="connsiteX39" fmla="*/ 3863340 w 3897791"/>
              <a:gd name="connsiteY39" fmla="*/ 228600 h 3920490"/>
              <a:gd name="connsiteX40" fmla="*/ 3886200 w 3897791"/>
              <a:gd name="connsiteY40" fmla="*/ 297180 h 3920490"/>
              <a:gd name="connsiteX41" fmla="*/ 3897630 w 3897791"/>
              <a:gd name="connsiteY41" fmla="*/ 502920 h 3920490"/>
              <a:gd name="connsiteX42" fmla="*/ 3897630 w 3897791"/>
              <a:gd name="connsiteY42" fmla="*/ 3451860 h 3920490"/>
              <a:gd name="connsiteX43" fmla="*/ 3863340 w 3897791"/>
              <a:gd name="connsiteY43" fmla="*/ 3543300 h 3920490"/>
              <a:gd name="connsiteX44" fmla="*/ 3851910 w 3897791"/>
              <a:gd name="connsiteY44" fmla="*/ 3577590 h 3920490"/>
              <a:gd name="connsiteX45" fmla="*/ 3817620 w 3897791"/>
              <a:gd name="connsiteY45" fmla="*/ 3611880 h 3920490"/>
              <a:gd name="connsiteX46" fmla="*/ 3806190 w 3897791"/>
              <a:gd name="connsiteY46" fmla="*/ 3646170 h 3920490"/>
              <a:gd name="connsiteX47" fmla="*/ 3760470 w 3897791"/>
              <a:gd name="connsiteY47" fmla="*/ 3714750 h 3920490"/>
              <a:gd name="connsiteX48" fmla="*/ 3737610 w 3897791"/>
              <a:gd name="connsiteY48" fmla="*/ 3783330 h 3920490"/>
              <a:gd name="connsiteX49" fmla="*/ 3669030 w 3897791"/>
              <a:gd name="connsiteY49" fmla="*/ 3817620 h 3920490"/>
              <a:gd name="connsiteX50" fmla="*/ 3600450 w 3897791"/>
              <a:gd name="connsiteY50" fmla="*/ 3840480 h 3920490"/>
              <a:gd name="connsiteX51" fmla="*/ 3577590 w 3897791"/>
              <a:gd name="connsiteY51" fmla="*/ 3874770 h 3920490"/>
              <a:gd name="connsiteX52" fmla="*/ 3509010 w 3897791"/>
              <a:gd name="connsiteY52" fmla="*/ 3897630 h 3920490"/>
              <a:gd name="connsiteX53" fmla="*/ 3063240 w 3897791"/>
              <a:gd name="connsiteY53" fmla="*/ 3920490 h 3920490"/>
              <a:gd name="connsiteX54" fmla="*/ 2663190 w 3897791"/>
              <a:gd name="connsiteY54" fmla="*/ 3909060 h 3920490"/>
              <a:gd name="connsiteX55" fmla="*/ 2594610 w 3897791"/>
              <a:gd name="connsiteY55" fmla="*/ 3886200 h 3920490"/>
              <a:gd name="connsiteX56" fmla="*/ 2560320 w 3897791"/>
              <a:gd name="connsiteY56" fmla="*/ 3874770 h 3920490"/>
              <a:gd name="connsiteX57" fmla="*/ 2526030 w 3897791"/>
              <a:gd name="connsiteY57" fmla="*/ 3863340 h 3920490"/>
              <a:gd name="connsiteX58" fmla="*/ 2491740 w 3897791"/>
              <a:gd name="connsiteY58" fmla="*/ 3840480 h 3920490"/>
              <a:gd name="connsiteX59" fmla="*/ 2457450 w 3897791"/>
              <a:gd name="connsiteY59" fmla="*/ 3806190 h 3920490"/>
              <a:gd name="connsiteX60" fmla="*/ 2434590 w 3897791"/>
              <a:gd name="connsiteY60" fmla="*/ 3771900 h 3920490"/>
              <a:gd name="connsiteX61" fmla="*/ 2400300 w 3897791"/>
              <a:gd name="connsiteY61" fmla="*/ 3760470 h 3920490"/>
              <a:gd name="connsiteX62" fmla="*/ 2388870 w 3897791"/>
              <a:gd name="connsiteY62" fmla="*/ 3726180 h 3920490"/>
              <a:gd name="connsiteX63" fmla="*/ 2320290 w 3897791"/>
              <a:gd name="connsiteY63" fmla="*/ 3680460 h 3920490"/>
              <a:gd name="connsiteX64" fmla="*/ 2286000 w 3897791"/>
              <a:gd name="connsiteY64" fmla="*/ 3611880 h 3920490"/>
              <a:gd name="connsiteX65" fmla="*/ 2251710 w 3897791"/>
              <a:gd name="connsiteY65" fmla="*/ 3600450 h 3920490"/>
              <a:gd name="connsiteX66" fmla="*/ 2205990 w 3897791"/>
              <a:gd name="connsiteY66" fmla="*/ 3543300 h 3920490"/>
              <a:gd name="connsiteX67" fmla="*/ 2160270 w 3897791"/>
              <a:gd name="connsiteY67" fmla="*/ 3497580 h 3920490"/>
              <a:gd name="connsiteX68" fmla="*/ 2148840 w 3897791"/>
              <a:gd name="connsiteY68" fmla="*/ 3463290 h 3920490"/>
              <a:gd name="connsiteX69" fmla="*/ 2114550 w 3897791"/>
              <a:gd name="connsiteY69" fmla="*/ 3440430 h 3920490"/>
              <a:gd name="connsiteX70" fmla="*/ 2080260 w 3897791"/>
              <a:gd name="connsiteY70" fmla="*/ 3406140 h 3920490"/>
              <a:gd name="connsiteX71" fmla="*/ 2034540 w 3897791"/>
              <a:gd name="connsiteY71" fmla="*/ 3337560 h 3920490"/>
              <a:gd name="connsiteX72" fmla="*/ 2000250 w 3897791"/>
              <a:gd name="connsiteY72" fmla="*/ 3303270 h 3920490"/>
              <a:gd name="connsiteX73" fmla="*/ 1954530 w 3897791"/>
              <a:gd name="connsiteY73" fmla="*/ 3200400 h 3920490"/>
              <a:gd name="connsiteX74" fmla="*/ 1943100 w 3897791"/>
              <a:gd name="connsiteY74" fmla="*/ 3166110 h 3920490"/>
              <a:gd name="connsiteX75" fmla="*/ 1908810 w 3897791"/>
              <a:gd name="connsiteY75" fmla="*/ 3097530 h 3920490"/>
              <a:gd name="connsiteX76" fmla="*/ 1897380 w 3897791"/>
              <a:gd name="connsiteY76" fmla="*/ 3063240 h 3920490"/>
              <a:gd name="connsiteX77" fmla="*/ 1851660 w 3897791"/>
              <a:gd name="connsiteY77" fmla="*/ 2994660 h 3920490"/>
              <a:gd name="connsiteX78" fmla="*/ 1805940 w 3897791"/>
              <a:gd name="connsiteY78" fmla="*/ 2937510 h 3920490"/>
              <a:gd name="connsiteX79" fmla="*/ 1760220 w 3897791"/>
              <a:gd name="connsiteY79" fmla="*/ 2834640 h 3920490"/>
              <a:gd name="connsiteX80" fmla="*/ 1748790 w 3897791"/>
              <a:gd name="connsiteY80" fmla="*/ 2800350 h 3920490"/>
              <a:gd name="connsiteX81" fmla="*/ 1725930 w 3897791"/>
              <a:gd name="connsiteY81" fmla="*/ 2766060 h 3920490"/>
              <a:gd name="connsiteX82" fmla="*/ 1714500 w 3897791"/>
              <a:gd name="connsiteY82" fmla="*/ 2731770 h 3920490"/>
              <a:gd name="connsiteX83" fmla="*/ 1668780 w 3897791"/>
              <a:gd name="connsiteY83" fmla="*/ 2663190 h 3920490"/>
              <a:gd name="connsiteX84" fmla="*/ 1645920 w 3897791"/>
              <a:gd name="connsiteY84" fmla="*/ 2617470 h 3920490"/>
              <a:gd name="connsiteX85" fmla="*/ 0 w 3897791"/>
              <a:gd name="connsiteY85" fmla="*/ 2617470 h 3920490"/>
              <a:gd name="connsiteX86" fmla="*/ 11430 w 3897791"/>
              <a:gd name="connsiteY86" fmla="*/ 1257300 h 39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97791" h="3920490">
                <a:moveTo>
                  <a:pt x="11430" y="1257300"/>
                </a:moveTo>
                <a:lnTo>
                  <a:pt x="1611630" y="1280160"/>
                </a:lnTo>
                <a:lnTo>
                  <a:pt x="1611630" y="1280160"/>
                </a:lnTo>
                <a:cubicBezTo>
                  <a:pt x="1623060" y="1249680"/>
                  <a:pt x="1632450" y="1218355"/>
                  <a:pt x="1645920" y="1188720"/>
                </a:cubicBezTo>
                <a:cubicBezTo>
                  <a:pt x="1651604" y="1176214"/>
                  <a:pt x="1663201" y="1166983"/>
                  <a:pt x="1668780" y="1154430"/>
                </a:cubicBezTo>
                <a:cubicBezTo>
                  <a:pt x="1678567" y="1132410"/>
                  <a:pt x="1678274" y="1105900"/>
                  <a:pt x="1691640" y="1085850"/>
                </a:cubicBezTo>
                <a:cubicBezTo>
                  <a:pt x="1757154" y="987580"/>
                  <a:pt x="1678608" y="1111914"/>
                  <a:pt x="1725930" y="1017270"/>
                </a:cubicBezTo>
                <a:cubicBezTo>
                  <a:pt x="1732073" y="1004983"/>
                  <a:pt x="1743211" y="995533"/>
                  <a:pt x="1748790" y="982980"/>
                </a:cubicBezTo>
                <a:cubicBezTo>
                  <a:pt x="1758577" y="960960"/>
                  <a:pt x="1758284" y="934450"/>
                  <a:pt x="1771650" y="914400"/>
                </a:cubicBezTo>
                <a:cubicBezTo>
                  <a:pt x="1853338" y="791869"/>
                  <a:pt x="1726125" y="977831"/>
                  <a:pt x="1828800" y="845820"/>
                </a:cubicBezTo>
                <a:cubicBezTo>
                  <a:pt x="1900604" y="753501"/>
                  <a:pt x="1842428" y="798635"/>
                  <a:pt x="1908810" y="754380"/>
                </a:cubicBezTo>
                <a:cubicBezTo>
                  <a:pt x="1935988" y="672847"/>
                  <a:pt x="1897451" y="771419"/>
                  <a:pt x="1954530" y="685800"/>
                </a:cubicBezTo>
                <a:cubicBezTo>
                  <a:pt x="1998697" y="619549"/>
                  <a:pt x="1923562" y="679775"/>
                  <a:pt x="2000250" y="628650"/>
                </a:cubicBezTo>
                <a:cubicBezTo>
                  <a:pt x="2061210" y="537210"/>
                  <a:pt x="1981200" y="647700"/>
                  <a:pt x="2057400" y="571500"/>
                </a:cubicBezTo>
                <a:cubicBezTo>
                  <a:pt x="2067114" y="561786"/>
                  <a:pt x="2069533" y="545792"/>
                  <a:pt x="2080260" y="537210"/>
                </a:cubicBezTo>
                <a:cubicBezTo>
                  <a:pt x="2089668" y="529684"/>
                  <a:pt x="2103774" y="531168"/>
                  <a:pt x="2114550" y="525780"/>
                </a:cubicBezTo>
                <a:cubicBezTo>
                  <a:pt x="2126837" y="519637"/>
                  <a:pt x="2137410" y="510540"/>
                  <a:pt x="2148840" y="502920"/>
                </a:cubicBezTo>
                <a:cubicBezTo>
                  <a:pt x="2156460" y="491490"/>
                  <a:pt x="2161986" y="478344"/>
                  <a:pt x="2171700" y="468630"/>
                </a:cubicBezTo>
                <a:cubicBezTo>
                  <a:pt x="2181414" y="458916"/>
                  <a:pt x="2197408" y="456497"/>
                  <a:pt x="2205990" y="445770"/>
                </a:cubicBezTo>
                <a:cubicBezTo>
                  <a:pt x="2213516" y="436362"/>
                  <a:pt x="2211569" y="422012"/>
                  <a:pt x="2217420" y="411480"/>
                </a:cubicBezTo>
                <a:cubicBezTo>
                  <a:pt x="2230763" y="387463"/>
                  <a:pt x="2247900" y="365760"/>
                  <a:pt x="2263140" y="342900"/>
                </a:cubicBezTo>
                <a:cubicBezTo>
                  <a:pt x="2270760" y="331470"/>
                  <a:pt x="2274570" y="316230"/>
                  <a:pt x="2286000" y="308610"/>
                </a:cubicBezTo>
                <a:lnTo>
                  <a:pt x="2354580" y="262890"/>
                </a:lnTo>
                <a:cubicBezTo>
                  <a:pt x="2358390" y="251460"/>
                  <a:pt x="2357491" y="237119"/>
                  <a:pt x="2366010" y="228600"/>
                </a:cubicBezTo>
                <a:cubicBezTo>
                  <a:pt x="2385437" y="209173"/>
                  <a:pt x="2434590" y="182880"/>
                  <a:pt x="2434590" y="182880"/>
                </a:cubicBezTo>
                <a:cubicBezTo>
                  <a:pt x="2442210" y="171450"/>
                  <a:pt x="2446723" y="157172"/>
                  <a:pt x="2457450" y="148590"/>
                </a:cubicBezTo>
                <a:cubicBezTo>
                  <a:pt x="2466858" y="141064"/>
                  <a:pt x="2480964" y="142548"/>
                  <a:pt x="2491740" y="137160"/>
                </a:cubicBezTo>
                <a:cubicBezTo>
                  <a:pt x="2504027" y="131017"/>
                  <a:pt x="2513743" y="120443"/>
                  <a:pt x="2526030" y="114300"/>
                </a:cubicBezTo>
                <a:cubicBezTo>
                  <a:pt x="2536806" y="108912"/>
                  <a:pt x="2549788" y="108721"/>
                  <a:pt x="2560320" y="102870"/>
                </a:cubicBezTo>
                <a:cubicBezTo>
                  <a:pt x="2610232" y="75141"/>
                  <a:pt x="2636793" y="38336"/>
                  <a:pt x="2697480" y="34290"/>
                </a:cubicBezTo>
                <a:cubicBezTo>
                  <a:pt x="2813666" y="26544"/>
                  <a:pt x="2892784" y="22221"/>
                  <a:pt x="3006090" y="11430"/>
                </a:cubicBezTo>
                <a:cubicBezTo>
                  <a:pt x="3040436" y="8159"/>
                  <a:pt x="3074670" y="3810"/>
                  <a:pt x="3108960" y="0"/>
                </a:cubicBezTo>
                <a:cubicBezTo>
                  <a:pt x="3265170" y="3810"/>
                  <a:pt x="3421695" y="801"/>
                  <a:pt x="3577590" y="11430"/>
                </a:cubicBezTo>
                <a:cubicBezTo>
                  <a:pt x="3591295" y="12364"/>
                  <a:pt x="3599327" y="28711"/>
                  <a:pt x="3611880" y="34290"/>
                </a:cubicBezTo>
                <a:lnTo>
                  <a:pt x="3714750" y="68580"/>
                </a:lnTo>
                <a:lnTo>
                  <a:pt x="3749040" y="80010"/>
                </a:lnTo>
                <a:lnTo>
                  <a:pt x="3783330" y="91440"/>
                </a:lnTo>
                <a:cubicBezTo>
                  <a:pt x="3790950" y="102870"/>
                  <a:pt x="3796476" y="116016"/>
                  <a:pt x="3806190" y="125730"/>
                </a:cubicBezTo>
                <a:cubicBezTo>
                  <a:pt x="3815904" y="135444"/>
                  <a:pt x="3831898" y="137863"/>
                  <a:pt x="3840480" y="148590"/>
                </a:cubicBezTo>
                <a:cubicBezTo>
                  <a:pt x="3846626" y="156273"/>
                  <a:pt x="3862354" y="225314"/>
                  <a:pt x="3863340" y="228600"/>
                </a:cubicBezTo>
                <a:cubicBezTo>
                  <a:pt x="3870264" y="251680"/>
                  <a:pt x="3886200" y="297180"/>
                  <a:pt x="3886200" y="297180"/>
                </a:cubicBezTo>
                <a:cubicBezTo>
                  <a:pt x="3900045" y="449470"/>
                  <a:pt x="3897630" y="380827"/>
                  <a:pt x="3897630" y="502920"/>
                </a:cubicBezTo>
                <a:lnTo>
                  <a:pt x="3897630" y="3451860"/>
                </a:lnTo>
                <a:cubicBezTo>
                  <a:pt x="3886200" y="3482340"/>
                  <a:pt x="3874465" y="3512707"/>
                  <a:pt x="3863340" y="3543300"/>
                </a:cubicBezTo>
                <a:cubicBezTo>
                  <a:pt x="3859223" y="3554623"/>
                  <a:pt x="3858593" y="3567565"/>
                  <a:pt x="3851910" y="3577590"/>
                </a:cubicBezTo>
                <a:cubicBezTo>
                  <a:pt x="3842944" y="3591040"/>
                  <a:pt x="3829050" y="3600450"/>
                  <a:pt x="3817620" y="3611880"/>
                </a:cubicBezTo>
                <a:cubicBezTo>
                  <a:pt x="3813810" y="3623310"/>
                  <a:pt x="3812041" y="3635638"/>
                  <a:pt x="3806190" y="3646170"/>
                </a:cubicBezTo>
                <a:cubicBezTo>
                  <a:pt x="3792847" y="3670187"/>
                  <a:pt x="3769158" y="3688686"/>
                  <a:pt x="3760470" y="3714750"/>
                </a:cubicBezTo>
                <a:cubicBezTo>
                  <a:pt x="3752850" y="3737610"/>
                  <a:pt x="3760470" y="3775710"/>
                  <a:pt x="3737610" y="3783330"/>
                </a:cubicBezTo>
                <a:cubicBezTo>
                  <a:pt x="3612555" y="3825015"/>
                  <a:pt x="3801974" y="3758534"/>
                  <a:pt x="3669030" y="3817620"/>
                </a:cubicBezTo>
                <a:cubicBezTo>
                  <a:pt x="3647010" y="3827407"/>
                  <a:pt x="3600450" y="3840480"/>
                  <a:pt x="3600450" y="3840480"/>
                </a:cubicBezTo>
                <a:cubicBezTo>
                  <a:pt x="3592830" y="3851910"/>
                  <a:pt x="3589239" y="3867489"/>
                  <a:pt x="3577590" y="3874770"/>
                </a:cubicBezTo>
                <a:cubicBezTo>
                  <a:pt x="3557156" y="3887541"/>
                  <a:pt x="3532779" y="3893669"/>
                  <a:pt x="3509010" y="3897630"/>
                </a:cubicBezTo>
                <a:cubicBezTo>
                  <a:pt x="3316354" y="3929739"/>
                  <a:pt x="3463595" y="3908358"/>
                  <a:pt x="3063240" y="3920490"/>
                </a:cubicBezTo>
                <a:cubicBezTo>
                  <a:pt x="2929890" y="3916680"/>
                  <a:pt x="2796239" y="3918795"/>
                  <a:pt x="2663190" y="3909060"/>
                </a:cubicBezTo>
                <a:cubicBezTo>
                  <a:pt x="2639158" y="3907302"/>
                  <a:pt x="2617470" y="3893820"/>
                  <a:pt x="2594610" y="3886200"/>
                </a:cubicBezTo>
                <a:lnTo>
                  <a:pt x="2560320" y="3874770"/>
                </a:lnTo>
                <a:cubicBezTo>
                  <a:pt x="2548890" y="3870960"/>
                  <a:pt x="2536055" y="3870023"/>
                  <a:pt x="2526030" y="3863340"/>
                </a:cubicBezTo>
                <a:cubicBezTo>
                  <a:pt x="2514600" y="3855720"/>
                  <a:pt x="2502293" y="3849274"/>
                  <a:pt x="2491740" y="3840480"/>
                </a:cubicBezTo>
                <a:cubicBezTo>
                  <a:pt x="2479322" y="3830132"/>
                  <a:pt x="2467798" y="3818608"/>
                  <a:pt x="2457450" y="3806190"/>
                </a:cubicBezTo>
                <a:cubicBezTo>
                  <a:pt x="2448656" y="3795637"/>
                  <a:pt x="2445317" y="3780482"/>
                  <a:pt x="2434590" y="3771900"/>
                </a:cubicBezTo>
                <a:cubicBezTo>
                  <a:pt x="2425182" y="3764374"/>
                  <a:pt x="2411730" y="3764280"/>
                  <a:pt x="2400300" y="3760470"/>
                </a:cubicBezTo>
                <a:cubicBezTo>
                  <a:pt x="2396490" y="3749040"/>
                  <a:pt x="2397389" y="3734699"/>
                  <a:pt x="2388870" y="3726180"/>
                </a:cubicBezTo>
                <a:cubicBezTo>
                  <a:pt x="2369443" y="3706753"/>
                  <a:pt x="2320290" y="3680460"/>
                  <a:pt x="2320290" y="3680460"/>
                </a:cubicBezTo>
                <a:cubicBezTo>
                  <a:pt x="2312760" y="3657871"/>
                  <a:pt x="2306143" y="3627994"/>
                  <a:pt x="2286000" y="3611880"/>
                </a:cubicBezTo>
                <a:cubicBezTo>
                  <a:pt x="2276592" y="3604354"/>
                  <a:pt x="2263140" y="3604260"/>
                  <a:pt x="2251710" y="3600450"/>
                </a:cubicBezTo>
                <a:cubicBezTo>
                  <a:pt x="2222980" y="3514261"/>
                  <a:pt x="2265076" y="3617158"/>
                  <a:pt x="2205990" y="3543300"/>
                </a:cubicBezTo>
                <a:cubicBezTo>
                  <a:pt x="2161655" y="3487882"/>
                  <a:pt x="2235085" y="3522518"/>
                  <a:pt x="2160270" y="3497580"/>
                </a:cubicBezTo>
                <a:cubicBezTo>
                  <a:pt x="2156460" y="3486150"/>
                  <a:pt x="2156366" y="3472698"/>
                  <a:pt x="2148840" y="3463290"/>
                </a:cubicBezTo>
                <a:cubicBezTo>
                  <a:pt x="2140258" y="3452563"/>
                  <a:pt x="2125103" y="3449224"/>
                  <a:pt x="2114550" y="3440430"/>
                </a:cubicBezTo>
                <a:cubicBezTo>
                  <a:pt x="2102132" y="3430082"/>
                  <a:pt x="2090184" y="3418899"/>
                  <a:pt x="2080260" y="3406140"/>
                </a:cubicBezTo>
                <a:cubicBezTo>
                  <a:pt x="2063392" y="3384453"/>
                  <a:pt x="2053967" y="3356987"/>
                  <a:pt x="2034540" y="3337560"/>
                </a:cubicBezTo>
                <a:cubicBezTo>
                  <a:pt x="2023110" y="3326130"/>
                  <a:pt x="2010598" y="3315688"/>
                  <a:pt x="2000250" y="3303270"/>
                </a:cubicBezTo>
                <a:cubicBezTo>
                  <a:pt x="1970061" y="3267044"/>
                  <a:pt x="1971143" y="3250240"/>
                  <a:pt x="1954530" y="3200400"/>
                </a:cubicBezTo>
                <a:lnTo>
                  <a:pt x="1943100" y="3166110"/>
                </a:lnTo>
                <a:cubicBezTo>
                  <a:pt x="1914370" y="3079921"/>
                  <a:pt x="1953125" y="3186160"/>
                  <a:pt x="1908810" y="3097530"/>
                </a:cubicBezTo>
                <a:cubicBezTo>
                  <a:pt x="1903422" y="3086754"/>
                  <a:pt x="1903231" y="3073772"/>
                  <a:pt x="1897380" y="3063240"/>
                </a:cubicBezTo>
                <a:cubicBezTo>
                  <a:pt x="1884037" y="3039223"/>
                  <a:pt x="1860348" y="3020724"/>
                  <a:pt x="1851660" y="2994660"/>
                </a:cubicBezTo>
                <a:cubicBezTo>
                  <a:pt x="1835886" y="2947338"/>
                  <a:pt x="1850255" y="2967053"/>
                  <a:pt x="1805940" y="2937510"/>
                </a:cubicBezTo>
                <a:cubicBezTo>
                  <a:pt x="1769714" y="2883170"/>
                  <a:pt x="1787424" y="2916252"/>
                  <a:pt x="1760220" y="2834640"/>
                </a:cubicBezTo>
                <a:cubicBezTo>
                  <a:pt x="1756410" y="2823210"/>
                  <a:pt x="1755473" y="2810375"/>
                  <a:pt x="1748790" y="2800350"/>
                </a:cubicBezTo>
                <a:cubicBezTo>
                  <a:pt x="1741170" y="2788920"/>
                  <a:pt x="1732073" y="2778347"/>
                  <a:pt x="1725930" y="2766060"/>
                </a:cubicBezTo>
                <a:cubicBezTo>
                  <a:pt x="1720542" y="2755284"/>
                  <a:pt x="1720351" y="2742302"/>
                  <a:pt x="1714500" y="2731770"/>
                </a:cubicBezTo>
                <a:cubicBezTo>
                  <a:pt x="1701157" y="2707753"/>
                  <a:pt x="1677468" y="2689254"/>
                  <a:pt x="1668780" y="2663190"/>
                </a:cubicBezTo>
                <a:cubicBezTo>
                  <a:pt x="1655646" y="2623788"/>
                  <a:pt x="1665869" y="2637419"/>
                  <a:pt x="1645920" y="2617470"/>
                </a:cubicBezTo>
                <a:lnTo>
                  <a:pt x="0" y="2617470"/>
                </a:lnTo>
                <a:lnTo>
                  <a:pt x="11430" y="125730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7171918" y="1747654"/>
            <a:ext cx="2048282" cy="4653146"/>
          </a:xfrm>
          <a:custGeom>
            <a:avLst/>
            <a:gdLst>
              <a:gd name="connsiteX0" fmla="*/ 2133600 w 2168769"/>
              <a:gd name="connsiteY0" fmla="*/ 0 h 6002216"/>
              <a:gd name="connsiteX1" fmla="*/ 2133600 w 2168769"/>
              <a:gd name="connsiteY1" fmla="*/ 0 h 6002216"/>
              <a:gd name="connsiteX2" fmla="*/ 1875692 w 2168769"/>
              <a:gd name="connsiteY2" fmla="*/ 23446 h 6002216"/>
              <a:gd name="connsiteX3" fmla="*/ 1758461 w 2168769"/>
              <a:gd name="connsiteY3" fmla="*/ 35169 h 6002216"/>
              <a:gd name="connsiteX4" fmla="*/ 1711569 w 2168769"/>
              <a:gd name="connsiteY4" fmla="*/ 46892 h 6002216"/>
              <a:gd name="connsiteX5" fmla="*/ 1641231 w 2168769"/>
              <a:gd name="connsiteY5" fmla="*/ 58615 h 6002216"/>
              <a:gd name="connsiteX6" fmla="*/ 1570892 w 2168769"/>
              <a:gd name="connsiteY6" fmla="*/ 82061 h 6002216"/>
              <a:gd name="connsiteX7" fmla="*/ 1535723 w 2168769"/>
              <a:gd name="connsiteY7" fmla="*/ 93784 h 6002216"/>
              <a:gd name="connsiteX8" fmla="*/ 1441938 w 2168769"/>
              <a:gd name="connsiteY8" fmla="*/ 105507 h 6002216"/>
              <a:gd name="connsiteX9" fmla="*/ 1371600 w 2168769"/>
              <a:gd name="connsiteY9" fmla="*/ 128953 h 6002216"/>
              <a:gd name="connsiteX10" fmla="*/ 1336431 w 2168769"/>
              <a:gd name="connsiteY10" fmla="*/ 140677 h 6002216"/>
              <a:gd name="connsiteX11" fmla="*/ 1219200 w 2168769"/>
              <a:gd name="connsiteY11" fmla="*/ 164123 h 6002216"/>
              <a:gd name="connsiteX12" fmla="*/ 1043354 w 2168769"/>
              <a:gd name="connsiteY12" fmla="*/ 222738 h 6002216"/>
              <a:gd name="connsiteX13" fmla="*/ 973015 w 2168769"/>
              <a:gd name="connsiteY13" fmla="*/ 246184 h 6002216"/>
              <a:gd name="connsiteX14" fmla="*/ 902677 w 2168769"/>
              <a:gd name="connsiteY14" fmla="*/ 281353 h 6002216"/>
              <a:gd name="connsiteX15" fmla="*/ 844061 w 2168769"/>
              <a:gd name="connsiteY15" fmla="*/ 316523 h 6002216"/>
              <a:gd name="connsiteX16" fmla="*/ 773723 w 2168769"/>
              <a:gd name="connsiteY16" fmla="*/ 363415 h 6002216"/>
              <a:gd name="connsiteX17" fmla="*/ 715108 w 2168769"/>
              <a:gd name="connsiteY17" fmla="*/ 422030 h 6002216"/>
              <a:gd name="connsiteX18" fmla="*/ 691661 w 2168769"/>
              <a:gd name="connsiteY18" fmla="*/ 457200 h 6002216"/>
              <a:gd name="connsiteX19" fmla="*/ 656492 w 2168769"/>
              <a:gd name="connsiteY19" fmla="*/ 527538 h 6002216"/>
              <a:gd name="connsiteX20" fmla="*/ 621323 w 2168769"/>
              <a:gd name="connsiteY20" fmla="*/ 550984 h 6002216"/>
              <a:gd name="connsiteX21" fmla="*/ 586154 w 2168769"/>
              <a:gd name="connsiteY21" fmla="*/ 609600 h 6002216"/>
              <a:gd name="connsiteX22" fmla="*/ 574431 w 2168769"/>
              <a:gd name="connsiteY22" fmla="*/ 644769 h 6002216"/>
              <a:gd name="connsiteX23" fmla="*/ 539261 w 2168769"/>
              <a:gd name="connsiteY23" fmla="*/ 656492 h 6002216"/>
              <a:gd name="connsiteX24" fmla="*/ 492369 w 2168769"/>
              <a:gd name="connsiteY24" fmla="*/ 750277 h 6002216"/>
              <a:gd name="connsiteX25" fmla="*/ 480646 w 2168769"/>
              <a:gd name="connsiteY25" fmla="*/ 785446 h 6002216"/>
              <a:gd name="connsiteX26" fmla="*/ 445477 w 2168769"/>
              <a:gd name="connsiteY26" fmla="*/ 808892 h 6002216"/>
              <a:gd name="connsiteX27" fmla="*/ 422031 w 2168769"/>
              <a:gd name="connsiteY27" fmla="*/ 879230 h 6002216"/>
              <a:gd name="connsiteX28" fmla="*/ 375138 w 2168769"/>
              <a:gd name="connsiteY28" fmla="*/ 937846 h 6002216"/>
              <a:gd name="connsiteX29" fmla="*/ 351692 w 2168769"/>
              <a:gd name="connsiteY29" fmla="*/ 1019907 h 6002216"/>
              <a:gd name="connsiteX30" fmla="*/ 316523 w 2168769"/>
              <a:gd name="connsiteY30" fmla="*/ 1113692 h 6002216"/>
              <a:gd name="connsiteX31" fmla="*/ 304800 w 2168769"/>
              <a:gd name="connsiteY31" fmla="*/ 1184030 h 6002216"/>
              <a:gd name="connsiteX32" fmla="*/ 293077 w 2168769"/>
              <a:gd name="connsiteY32" fmla="*/ 1230923 h 6002216"/>
              <a:gd name="connsiteX33" fmla="*/ 281354 w 2168769"/>
              <a:gd name="connsiteY33" fmla="*/ 1289538 h 6002216"/>
              <a:gd name="connsiteX34" fmla="*/ 257908 w 2168769"/>
              <a:gd name="connsiteY34" fmla="*/ 1359877 h 6002216"/>
              <a:gd name="connsiteX35" fmla="*/ 234461 w 2168769"/>
              <a:gd name="connsiteY35" fmla="*/ 1395046 h 6002216"/>
              <a:gd name="connsiteX36" fmla="*/ 199292 w 2168769"/>
              <a:gd name="connsiteY36" fmla="*/ 1465384 h 6002216"/>
              <a:gd name="connsiteX37" fmla="*/ 175846 w 2168769"/>
              <a:gd name="connsiteY37" fmla="*/ 1547446 h 6002216"/>
              <a:gd name="connsiteX38" fmla="*/ 152400 w 2168769"/>
              <a:gd name="connsiteY38" fmla="*/ 1617784 h 6002216"/>
              <a:gd name="connsiteX39" fmla="*/ 140677 w 2168769"/>
              <a:gd name="connsiteY39" fmla="*/ 1652953 h 6002216"/>
              <a:gd name="connsiteX40" fmla="*/ 128954 w 2168769"/>
              <a:gd name="connsiteY40" fmla="*/ 1723292 h 6002216"/>
              <a:gd name="connsiteX41" fmla="*/ 105508 w 2168769"/>
              <a:gd name="connsiteY41" fmla="*/ 1793630 h 6002216"/>
              <a:gd name="connsiteX42" fmla="*/ 93784 w 2168769"/>
              <a:gd name="connsiteY42" fmla="*/ 1875692 h 6002216"/>
              <a:gd name="connsiteX43" fmla="*/ 70338 w 2168769"/>
              <a:gd name="connsiteY43" fmla="*/ 2121877 h 6002216"/>
              <a:gd name="connsiteX44" fmla="*/ 46892 w 2168769"/>
              <a:gd name="connsiteY44" fmla="*/ 2192215 h 6002216"/>
              <a:gd name="connsiteX45" fmla="*/ 35169 w 2168769"/>
              <a:gd name="connsiteY45" fmla="*/ 2227384 h 6002216"/>
              <a:gd name="connsiteX46" fmla="*/ 23446 w 2168769"/>
              <a:gd name="connsiteY46" fmla="*/ 2414953 h 6002216"/>
              <a:gd name="connsiteX47" fmla="*/ 11723 w 2168769"/>
              <a:gd name="connsiteY47" fmla="*/ 2450123 h 6002216"/>
              <a:gd name="connsiteX48" fmla="*/ 0 w 2168769"/>
              <a:gd name="connsiteY48" fmla="*/ 2825261 h 6002216"/>
              <a:gd name="connsiteX49" fmla="*/ 11723 w 2168769"/>
              <a:gd name="connsiteY49" fmla="*/ 3059723 h 6002216"/>
              <a:gd name="connsiteX50" fmla="*/ 35169 w 2168769"/>
              <a:gd name="connsiteY50" fmla="*/ 3200400 h 6002216"/>
              <a:gd name="connsiteX51" fmla="*/ 23446 w 2168769"/>
              <a:gd name="connsiteY51" fmla="*/ 3317630 h 6002216"/>
              <a:gd name="connsiteX52" fmla="*/ 35169 w 2168769"/>
              <a:gd name="connsiteY52" fmla="*/ 3446584 h 6002216"/>
              <a:gd name="connsiteX53" fmla="*/ 35169 w 2168769"/>
              <a:gd name="connsiteY53" fmla="*/ 3446584 h 6002216"/>
              <a:gd name="connsiteX54" fmla="*/ 35169 w 2168769"/>
              <a:gd name="connsiteY54" fmla="*/ 3446584 h 6002216"/>
              <a:gd name="connsiteX55" fmla="*/ 46892 w 2168769"/>
              <a:gd name="connsiteY55" fmla="*/ 3552092 h 6002216"/>
              <a:gd name="connsiteX56" fmla="*/ 58615 w 2168769"/>
              <a:gd name="connsiteY56" fmla="*/ 3622430 h 6002216"/>
              <a:gd name="connsiteX57" fmla="*/ 70338 w 2168769"/>
              <a:gd name="connsiteY57" fmla="*/ 3903784 h 6002216"/>
              <a:gd name="connsiteX58" fmla="*/ 82061 w 2168769"/>
              <a:gd name="connsiteY58" fmla="*/ 3997569 h 6002216"/>
              <a:gd name="connsiteX59" fmla="*/ 93784 w 2168769"/>
              <a:gd name="connsiteY59" fmla="*/ 4149969 h 6002216"/>
              <a:gd name="connsiteX60" fmla="*/ 105508 w 2168769"/>
              <a:gd name="connsiteY60" fmla="*/ 4220307 h 6002216"/>
              <a:gd name="connsiteX61" fmla="*/ 128954 w 2168769"/>
              <a:gd name="connsiteY61" fmla="*/ 4372707 h 6002216"/>
              <a:gd name="connsiteX62" fmla="*/ 140677 w 2168769"/>
              <a:gd name="connsiteY62" fmla="*/ 4407877 h 6002216"/>
              <a:gd name="connsiteX63" fmla="*/ 152400 w 2168769"/>
              <a:gd name="connsiteY63" fmla="*/ 4478215 h 6002216"/>
              <a:gd name="connsiteX64" fmla="*/ 187569 w 2168769"/>
              <a:gd name="connsiteY64" fmla="*/ 4595446 h 6002216"/>
              <a:gd name="connsiteX65" fmla="*/ 199292 w 2168769"/>
              <a:gd name="connsiteY65" fmla="*/ 4689230 h 6002216"/>
              <a:gd name="connsiteX66" fmla="*/ 222738 w 2168769"/>
              <a:gd name="connsiteY66" fmla="*/ 4759569 h 6002216"/>
              <a:gd name="connsiteX67" fmla="*/ 246184 w 2168769"/>
              <a:gd name="connsiteY67" fmla="*/ 4829907 h 6002216"/>
              <a:gd name="connsiteX68" fmla="*/ 269631 w 2168769"/>
              <a:gd name="connsiteY68" fmla="*/ 4900246 h 6002216"/>
              <a:gd name="connsiteX69" fmla="*/ 281354 w 2168769"/>
              <a:gd name="connsiteY69" fmla="*/ 4935415 h 6002216"/>
              <a:gd name="connsiteX70" fmla="*/ 304800 w 2168769"/>
              <a:gd name="connsiteY70" fmla="*/ 4970584 h 6002216"/>
              <a:gd name="connsiteX71" fmla="*/ 328246 w 2168769"/>
              <a:gd name="connsiteY71" fmla="*/ 5040923 h 6002216"/>
              <a:gd name="connsiteX72" fmla="*/ 339969 w 2168769"/>
              <a:gd name="connsiteY72" fmla="*/ 5076092 h 6002216"/>
              <a:gd name="connsiteX73" fmla="*/ 351692 w 2168769"/>
              <a:gd name="connsiteY73" fmla="*/ 5111261 h 6002216"/>
              <a:gd name="connsiteX74" fmla="*/ 375138 w 2168769"/>
              <a:gd name="connsiteY74" fmla="*/ 5146430 h 6002216"/>
              <a:gd name="connsiteX75" fmla="*/ 433754 w 2168769"/>
              <a:gd name="connsiteY75" fmla="*/ 5263661 h 6002216"/>
              <a:gd name="connsiteX76" fmla="*/ 468923 w 2168769"/>
              <a:gd name="connsiteY76" fmla="*/ 5322277 h 6002216"/>
              <a:gd name="connsiteX77" fmla="*/ 550984 w 2168769"/>
              <a:gd name="connsiteY77" fmla="*/ 5404338 h 6002216"/>
              <a:gd name="connsiteX78" fmla="*/ 562708 w 2168769"/>
              <a:gd name="connsiteY78" fmla="*/ 5439507 h 6002216"/>
              <a:gd name="connsiteX79" fmla="*/ 597877 w 2168769"/>
              <a:gd name="connsiteY79" fmla="*/ 5462953 h 6002216"/>
              <a:gd name="connsiteX80" fmla="*/ 656492 w 2168769"/>
              <a:gd name="connsiteY80" fmla="*/ 5509846 h 6002216"/>
              <a:gd name="connsiteX81" fmla="*/ 703384 w 2168769"/>
              <a:gd name="connsiteY81" fmla="*/ 5580184 h 6002216"/>
              <a:gd name="connsiteX82" fmla="*/ 797169 w 2168769"/>
              <a:gd name="connsiteY82" fmla="*/ 5650523 h 6002216"/>
              <a:gd name="connsiteX83" fmla="*/ 867508 w 2168769"/>
              <a:gd name="connsiteY83" fmla="*/ 5697415 h 6002216"/>
              <a:gd name="connsiteX84" fmla="*/ 914400 w 2168769"/>
              <a:gd name="connsiteY84" fmla="*/ 5720861 h 6002216"/>
              <a:gd name="connsiteX85" fmla="*/ 973015 w 2168769"/>
              <a:gd name="connsiteY85" fmla="*/ 5744307 h 6002216"/>
              <a:gd name="connsiteX86" fmla="*/ 1008184 w 2168769"/>
              <a:gd name="connsiteY86" fmla="*/ 5767753 h 6002216"/>
              <a:gd name="connsiteX87" fmla="*/ 1055077 w 2168769"/>
              <a:gd name="connsiteY87" fmla="*/ 5779477 h 6002216"/>
              <a:gd name="connsiteX88" fmla="*/ 1090246 w 2168769"/>
              <a:gd name="connsiteY88" fmla="*/ 5791200 h 6002216"/>
              <a:gd name="connsiteX89" fmla="*/ 1172308 w 2168769"/>
              <a:gd name="connsiteY89" fmla="*/ 5849815 h 6002216"/>
              <a:gd name="connsiteX90" fmla="*/ 1230923 w 2168769"/>
              <a:gd name="connsiteY90" fmla="*/ 5861538 h 6002216"/>
              <a:gd name="connsiteX91" fmla="*/ 1266092 w 2168769"/>
              <a:gd name="connsiteY91" fmla="*/ 5884984 h 6002216"/>
              <a:gd name="connsiteX92" fmla="*/ 1336431 w 2168769"/>
              <a:gd name="connsiteY92" fmla="*/ 5908430 h 6002216"/>
              <a:gd name="connsiteX93" fmla="*/ 1406769 w 2168769"/>
              <a:gd name="connsiteY93" fmla="*/ 5931877 h 6002216"/>
              <a:gd name="connsiteX94" fmla="*/ 1477108 w 2168769"/>
              <a:gd name="connsiteY94" fmla="*/ 5955323 h 6002216"/>
              <a:gd name="connsiteX95" fmla="*/ 1664677 w 2168769"/>
              <a:gd name="connsiteY95" fmla="*/ 5978769 h 6002216"/>
              <a:gd name="connsiteX96" fmla="*/ 1699846 w 2168769"/>
              <a:gd name="connsiteY96" fmla="*/ 5990492 h 6002216"/>
              <a:gd name="connsiteX97" fmla="*/ 2168769 w 2168769"/>
              <a:gd name="connsiteY97" fmla="*/ 6002215 h 6002216"/>
              <a:gd name="connsiteX98" fmla="*/ 2133600 w 2168769"/>
              <a:gd name="connsiteY98" fmla="*/ 0 h 60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68769" h="6002216">
                <a:moveTo>
                  <a:pt x="2133600" y="0"/>
                </a:moveTo>
                <a:lnTo>
                  <a:pt x="2133600" y="0"/>
                </a:lnTo>
                <a:lnTo>
                  <a:pt x="1875692" y="23446"/>
                </a:lnTo>
                <a:lnTo>
                  <a:pt x="1758461" y="35169"/>
                </a:lnTo>
                <a:cubicBezTo>
                  <a:pt x="1742830" y="39077"/>
                  <a:pt x="1727368" y="43732"/>
                  <a:pt x="1711569" y="46892"/>
                </a:cubicBezTo>
                <a:cubicBezTo>
                  <a:pt x="1688261" y="51554"/>
                  <a:pt x="1664291" y="52850"/>
                  <a:pt x="1641231" y="58615"/>
                </a:cubicBezTo>
                <a:cubicBezTo>
                  <a:pt x="1617254" y="64609"/>
                  <a:pt x="1594338" y="74246"/>
                  <a:pt x="1570892" y="82061"/>
                </a:cubicBezTo>
                <a:cubicBezTo>
                  <a:pt x="1559169" y="85969"/>
                  <a:pt x="1547985" y="92251"/>
                  <a:pt x="1535723" y="93784"/>
                </a:cubicBezTo>
                <a:lnTo>
                  <a:pt x="1441938" y="105507"/>
                </a:lnTo>
                <a:lnTo>
                  <a:pt x="1371600" y="128953"/>
                </a:lnTo>
                <a:cubicBezTo>
                  <a:pt x="1359877" y="132861"/>
                  <a:pt x="1348548" y="138254"/>
                  <a:pt x="1336431" y="140677"/>
                </a:cubicBezTo>
                <a:cubicBezTo>
                  <a:pt x="1297354" y="148492"/>
                  <a:pt x="1257006" y="151521"/>
                  <a:pt x="1219200" y="164123"/>
                </a:cubicBezTo>
                <a:lnTo>
                  <a:pt x="1043354" y="222738"/>
                </a:lnTo>
                <a:cubicBezTo>
                  <a:pt x="1043353" y="222738"/>
                  <a:pt x="973016" y="246183"/>
                  <a:pt x="973015" y="246184"/>
                </a:cubicBezTo>
                <a:cubicBezTo>
                  <a:pt x="927564" y="276485"/>
                  <a:pt x="951212" y="265175"/>
                  <a:pt x="902677" y="281353"/>
                </a:cubicBezTo>
                <a:cubicBezTo>
                  <a:pt x="850077" y="333955"/>
                  <a:pt x="912542" y="278478"/>
                  <a:pt x="844061" y="316523"/>
                </a:cubicBezTo>
                <a:cubicBezTo>
                  <a:pt x="819428" y="330208"/>
                  <a:pt x="773723" y="363415"/>
                  <a:pt x="773723" y="363415"/>
                </a:cubicBezTo>
                <a:cubicBezTo>
                  <a:pt x="711200" y="457199"/>
                  <a:pt x="793261" y="343877"/>
                  <a:pt x="715108" y="422030"/>
                </a:cubicBezTo>
                <a:cubicBezTo>
                  <a:pt x="705145" y="431993"/>
                  <a:pt x="699477" y="445477"/>
                  <a:pt x="691661" y="457200"/>
                </a:cubicBezTo>
                <a:cubicBezTo>
                  <a:pt x="682126" y="485804"/>
                  <a:pt x="679217" y="504813"/>
                  <a:pt x="656492" y="527538"/>
                </a:cubicBezTo>
                <a:cubicBezTo>
                  <a:pt x="646529" y="537501"/>
                  <a:pt x="633046" y="543169"/>
                  <a:pt x="621323" y="550984"/>
                </a:cubicBezTo>
                <a:cubicBezTo>
                  <a:pt x="588114" y="650611"/>
                  <a:pt x="634429" y="529140"/>
                  <a:pt x="586154" y="609600"/>
                </a:cubicBezTo>
                <a:cubicBezTo>
                  <a:pt x="579796" y="620196"/>
                  <a:pt x="583169" y="636031"/>
                  <a:pt x="574431" y="644769"/>
                </a:cubicBezTo>
                <a:cubicBezTo>
                  <a:pt x="565693" y="653507"/>
                  <a:pt x="550984" y="652584"/>
                  <a:pt x="539261" y="656492"/>
                </a:cubicBezTo>
                <a:cubicBezTo>
                  <a:pt x="512320" y="737316"/>
                  <a:pt x="533290" y="709354"/>
                  <a:pt x="492369" y="750277"/>
                </a:cubicBezTo>
                <a:cubicBezTo>
                  <a:pt x="488461" y="762000"/>
                  <a:pt x="488365" y="775797"/>
                  <a:pt x="480646" y="785446"/>
                </a:cubicBezTo>
                <a:cubicBezTo>
                  <a:pt x="471844" y="796448"/>
                  <a:pt x="452944" y="796944"/>
                  <a:pt x="445477" y="808892"/>
                </a:cubicBezTo>
                <a:cubicBezTo>
                  <a:pt x="432378" y="829850"/>
                  <a:pt x="439507" y="861754"/>
                  <a:pt x="422031" y="879230"/>
                </a:cubicBezTo>
                <a:cubicBezTo>
                  <a:pt x="388621" y="912640"/>
                  <a:pt x="404715" y="893480"/>
                  <a:pt x="375138" y="937846"/>
                </a:cubicBezTo>
                <a:cubicBezTo>
                  <a:pt x="369189" y="961642"/>
                  <a:pt x="361783" y="996361"/>
                  <a:pt x="351692" y="1019907"/>
                </a:cubicBezTo>
                <a:cubicBezTo>
                  <a:pt x="323702" y="1085218"/>
                  <a:pt x="330031" y="1046151"/>
                  <a:pt x="316523" y="1113692"/>
                </a:cubicBezTo>
                <a:cubicBezTo>
                  <a:pt x="311861" y="1137000"/>
                  <a:pt x="309462" y="1160722"/>
                  <a:pt x="304800" y="1184030"/>
                </a:cubicBezTo>
                <a:cubicBezTo>
                  <a:pt x="301640" y="1199829"/>
                  <a:pt x="296572" y="1215195"/>
                  <a:pt x="293077" y="1230923"/>
                </a:cubicBezTo>
                <a:cubicBezTo>
                  <a:pt x="288755" y="1250374"/>
                  <a:pt x="286597" y="1270315"/>
                  <a:pt x="281354" y="1289538"/>
                </a:cubicBezTo>
                <a:cubicBezTo>
                  <a:pt x="274851" y="1313382"/>
                  <a:pt x="271618" y="1339314"/>
                  <a:pt x="257908" y="1359877"/>
                </a:cubicBezTo>
                <a:lnTo>
                  <a:pt x="234461" y="1395046"/>
                </a:lnTo>
                <a:cubicBezTo>
                  <a:pt x="204995" y="1483444"/>
                  <a:pt x="244743" y="1374482"/>
                  <a:pt x="199292" y="1465384"/>
                </a:cubicBezTo>
                <a:cubicBezTo>
                  <a:pt x="189442" y="1485084"/>
                  <a:pt x="181480" y="1528665"/>
                  <a:pt x="175846" y="1547446"/>
                </a:cubicBezTo>
                <a:cubicBezTo>
                  <a:pt x="168744" y="1571118"/>
                  <a:pt x="160215" y="1594338"/>
                  <a:pt x="152400" y="1617784"/>
                </a:cubicBezTo>
                <a:lnTo>
                  <a:pt x="140677" y="1652953"/>
                </a:lnTo>
                <a:cubicBezTo>
                  <a:pt x="136769" y="1676399"/>
                  <a:pt x="134719" y="1700232"/>
                  <a:pt x="128954" y="1723292"/>
                </a:cubicBezTo>
                <a:cubicBezTo>
                  <a:pt x="122960" y="1747268"/>
                  <a:pt x="105508" y="1793630"/>
                  <a:pt x="105508" y="1793630"/>
                </a:cubicBezTo>
                <a:cubicBezTo>
                  <a:pt x="101600" y="1820984"/>
                  <a:pt x="96404" y="1848185"/>
                  <a:pt x="93784" y="1875692"/>
                </a:cubicBezTo>
                <a:cubicBezTo>
                  <a:pt x="89041" y="1925487"/>
                  <a:pt x="85309" y="2057003"/>
                  <a:pt x="70338" y="2121877"/>
                </a:cubicBezTo>
                <a:cubicBezTo>
                  <a:pt x="64781" y="2145958"/>
                  <a:pt x="54707" y="2168769"/>
                  <a:pt x="46892" y="2192215"/>
                </a:cubicBezTo>
                <a:lnTo>
                  <a:pt x="35169" y="2227384"/>
                </a:lnTo>
                <a:cubicBezTo>
                  <a:pt x="31261" y="2289907"/>
                  <a:pt x="30004" y="2352652"/>
                  <a:pt x="23446" y="2414953"/>
                </a:cubicBezTo>
                <a:cubicBezTo>
                  <a:pt x="22152" y="2427243"/>
                  <a:pt x="12428" y="2437786"/>
                  <a:pt x="11723" y="2450123"/>
                </a:cubicBezTo>
                <a:cubicBezTo>
                  <a:pt x="4586" y="2575026"/>
                  <a:pt x="3908" y="2700215"/>
                  <a:pt x="0" y="2825261"/>
                </a:cubicBezTo>
                <a:cubicBezTo>
                  <a:pt x="3908" y="2903415"/>
                  <a:pt x="4419" y="2981813"/>
                  <a:pt x="11723" y="3059723"/>
                </a:cubicBezTo>
                <a:cubicBezTo>
                  <a:pt x="16160" y="3107055"/>
                  <a:pt x="35169" y="3200400"/>
                  <a:pt x="35169" y="3200400"/>
                </a:cubicBezTo>
                <a:cubicBezTo>
                  <a:pt x="31261" y="3239477"/>
                  <a:pt x="23446" y="3278358"/>
                  <a:pt x="23446" y="3317630"/>
                </a:cubicBezTo>
                <a:cubicBezTo>
                  <a:pt x="23446" y="3360792"/>
                  <a:pt x="35169" y="3446584"/>
                  <a:pt x="35169" y="3446584"/>
                </a:cubicBezTo>
                <a:lnTo>
                  <a:pt x="35169" y="3446584"/>
                </a:lnTo>
                <a:lnTo>
                  <a:pt x="35169" y="3446584"/>
                </a:lnTo>
                <a:cubicBezTo>
                  <a:pt x="39077" y="3481753"/>
                  <a:pt x="42215" y="3517017"/>
                  <a:pt x="46892" y="3552092"/>
                </a:cubicBezTo>
                <a:cubicBezTo>
                  <a:pt x="50033" y="3575653"/>
                  <a:pt x="57034" y="3598713"/>
                  <a:pt x="58615" y="3622430"/>
                </a:cubicBezTo>
                <a:cubicBezTo>
                  <a:pt x="64859" y="3716088"/>
                  <a:pt x="64483" y="3810101"/>
                  <a:pt x="70338" y="3903784"/>
                </a:cubicBezTo>
                <a:cubicBezTo>
                  <a:pt x="72303" y="3935228"/>
                  <a:pt x="79074" y="3966206"/>
                  <a:pt x="82061" y="3997569"/>
                </a:cubicBezTo>
                <a:cubicBezTo>
                  <a:pt x="86891" y="4048290"/>
                  <a:pt x="88450" y="4099299"/>
                  <a:pt x="93784" y="4149969"/>
                </a:cubicBezTo>
                <a:cubicBezTo>
                  <a:pt x="96272" y="4173608"/>
                  <a:pt x="101894" y="4196814"/>
                  <a:pt x="105508" y="4220307"/>
                </a:cubicBezTo>
                <a:cubicBezTo>
                  <a:pt x="110183" y="4250697"/>
                  <a:pt x="121642" y="4339805"/>
                  <a:pt x="128954" y="4372707"/>
                </a:cubicBezTo>
                <a:cubicBezTo>
                  <a:pt x="131635" y="4384770"/>
                  <a:pt x="137996" y="4395814"/>
                  <a:pt x="140677" y="4407877"/>
                </a:cubicBezTo>
                <a:cubicBezTo>
                  <a:pt x="145833" y="4431080"/>
                  <a:pt x="146635" y="4455155"/>
                  <a:pt x="152400" y="4478215"/>
                </a:cubicBezTo>
                <a:cubicBezTo>
                  <a:pt x="168036" y="4540761"/>
                  <a:pt x="178265" y="4539622"/>
                  <a:pt x="187569" y="4595446"/>
                </a:cubicBezTo>
                <a:cubicBezTo>
                  <a:pt x="192748" y="4626522"/>
                  <a:pt x="192691" y="4658425"/>
                  <a:pt x="199292" y="4689230"/>
                </a:cubicBezTo>
                <a:cubicBezTo>
                  <a:pt x="204470" y="4713396"/>
                  <a:pt x="214923" y="4736123"/>
                  <a:pt x="222738" y="4759569"/>
                </a:cubicBezTo>
                <a:lnTo>
                  <a:pt x="246184" y="4829907"/>
                </a:lnTo>
                <a:lnTo>
                  <a:pt x="269631" y="4900246"/>
                </a:lnTo>
                <a:cubicBezTo>
                  <a:pt x="273539" y="4911969"/>
                  <a:pt x="274499" y="4925133"/>
                  <a:pt x="281354" y="4935415"/>
                </a:cubicBezTo>
                <a:cubicBezTo>
                  <a:pt x="289169" y="4947138"/>
                  <a:pt x="299078" y="4957709"/>
                  <a:pt x="304800" y="4970584"/>
                </a:cubicBezTo>
                <a:cubicBezTo>
                  <a:pt x="314837" y="4993168"/>
                  <a:pt x="320431" y="5017477"/>
                  <a:pt x="328246" y="5040923"/>
                </a:cubicBezTo>
                <a:lnTo>
                  <a:pt x="339969" y="5076092"/>
                </a:lnTo>
                <a:cubicBezTo>
                  <a:pt x="343877" y="5087815"/>
                  <a:pt x="344837" y="5100979"/>
                  <a:pt x="351692" y="5111261"/>
                </a:cubicBezTo>
                <a:lnTo>
                  <a:pt x="375138" y="5146430"/>
                </a:lnTo>
                <a:cubicBezTo>
                  <a:pt x="404763" y="5235305"/>
                  <a:pt x="383755" y="5196998"/>
                  <a:pt x="433754" y="5263661"/>
                </a:cubicBezTo>
                <a:cubicBezTo>
                  <a:pt x="456168" y="5330903"/>
                  <a:pt x="430303" y="5270783"/>
                  <a:pt x="468923" y="5322277"/>
                </a:cubicBezTo>
                <a:cubicBezTo>
                  <a:pt x="531626" y="5405882"/>
                  <a:pt x="485155" y="5382395"/>
                  <a:pt x="550984" y="5404338"/>
                </a:cubicBezTo>
                <a:cubicBezTo>
                  <a:pt x="554892" y="5416061"/>
                  <a:pt x="554988" y="5429858"/>
                  <a:pt x="562708" y="5439507"/>
                </a:cubicBezTo>
                <a:cubicBezTo>
                  <a:pt x="571510" y="5450509"/>
                  <a:pt x="586875" y="5454151"/>
                  <a:pt x="597877" y="5462953"/>
                </a:cubicBezTo>
                <a:cubicBezTo>
                  <a:pt x="681398" y="5529771"/>
                  <a:pt x="548247" y="5437682"/>
                  <a:pt x="656492" y="5509846"/>
                </a:cubicBezTo>
                <a:cubicBezTo>
                  <a:pt x="672123" y="5533292"/>
                  <a:pt x="683458" y="5560259"/>
                  <a:pt x="703384" y="5580184"/>
                </a:cubicBezTo>
                <a:cubicBezTo>
                  <a:pt x="746756" y="5623555"/>
                  <a:pt x="717636" y="5597500"/>
                  <a:pt x="797169" y="5650523"/>
                </a:cubicBezTo>
                <a:cubicBezTo>
                  <a:pt x="797174" y="5650527"/>
                  <a:pt x="867503" y="5697412"/>
                  <a:pt x="867508" y="5697415"/>
                </a:cubicBezTo>
                <a:cubicBezTo>
                  <a:pt x="883139" y="5705230"/>
                  <a:pt x="898431" y="5713763"/>
                  <a:pt x="914400" y="5720861"/>
                </a:cubicBezTo>
                <a:cubicBezTo>
                  <a:pt x="933630" y="5729408"/>
                  <a:pt x="954193" y="5734896"/>
                  <a:pt x="973015" y="5744307"/>
                </a:cubicBezTo>
                <a:cubicBezTo>
                  <a:pt x="985617" y="5750608"/>
                  <a:pt x="995234" y="5762203"/>
                  <a:pt x="1008184" y="5767753"/>
                </a:cubicBezTo>
                <a:cubicBezTo>
                  <a:pt x="1022993" y="5774100"/>
                  <a:pt x="1039585" y="5775051"/>
                  <a:pt x="1055077" y="5779477"/>
                </a:cubicBezTo>
                <a:cubicBezTo>
                  <a:pt x="1066959" y="5782872"/>
                  <a:pt x="1078523" y="5787292"/>
                  <a:pt x="1090246" y="5791200"/>
                </a:cubicBezTo>
                <a:cubicBezTo>
                  <a:pt x="1092946" y="5793225"/>
                  <a:pt x="1160877" y="5845529"/>
                  <a:pt x="1172308" y="5849815"/>
                </a:cubicBezTo>
                <a:cubicBezTo>
                  <a:pt x="1190965" y="5856811"/>
                  <a:pt x="1211385" y="5857630"/>
                  <a:pt x="1230923" y="5861538"/>
                </a:cubicBezTo>
                <a:cubicBezTo>
                  <a:pt x="1242646" y="5869353"/>
                  <a:pt x="1253217" y="5879262"/>
                  <a:pt x="1266092" y="5884984"/>
                </a:cubicBezTo>
                <a:cubicBezTo>
                  <a:pt x="1288676" y="5895021"/>
                  <a:pt x="1312985" y="5900615"/>
                  <a:pt x="1336431" y="5908430"/>
                </a:cubicBezTo>
                <a:lnTo>
                  <a:pt x="1406769" y="5931877"/>
                </a:lnTo>
                <a:lnTo>
                  <a:pt x="1477108" y="5955323"/>
                </a:lnTo>
                <a:lnTo>
                  <a:pt x="1664677" y="5978769"/>
                </a:lnTo>
                <a:cubicBezTo>
                  <a:pt x="1676400" y="5982677"/>
                  <a:pt x="1687505" y="5989859"/>
                  <a:pt x="1699846" y="5990492"/>
                </a:cubicBezTo>
                <a:cubicBezTo>
                  <a:pt x="1936909" y="6002649"/>
                  <a:pt x="2003425" y="6002215"/>
                  <a:pt x="2168769" y="6002215"/>
                </a:cubicBezTo>
                <a:lnTo>
                  <a:pt x="2133600" y="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2147735"/>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00200" y="240610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2525136" y="2515620"/>
            <a:ext cx="666528" cy="639365"/>
            <a:chOff x="2895600" y="2362200"/>
            <a:chExt cx="759183" cy="800100"/>
          </a:xfrm>
        </p:grpSpPr>
        <p:sp>
          <p:nvSpPr>
            <p:cNvPr id="23" name="Oval 22"/>
            <p:cNvSpPr/>
            <p:nvPr/>
          </p:nvSpPr>
          <p:spPr>
            <a:xfrm>
              <a:off x="2895600" y="236220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048000" y="25908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52800" y="26479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77540" y="28232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981200" y="3663400"/>
            <a:ext cx="666528" cy="601883"/>
            <a:chOff x="2274570" y="3409950"/>
            <a:chExt cx="759183" cy="800100"/>
          </a:xfrm>
        </p:grpSpPr>
        <p:sp>
          <p:nvSpPr>
            <p:cNvPr id="21" name="Oval 20"/>
            <p:cNvSpPr/>
            <p:nvPr/>
          </p:nvSpPr>
          <p:spPr>
            <a:xfrm>
              <a:off x="2274570" y="340995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38400" y="36576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0330" y="3636407"/>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67940" y="38900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573773" y="4717861"/>
            <a:ext cx="705527" cy="637279"/>
            <a:chOff x="2819400" y="5295900"/>
            <a:chExt cx="759183" cy="800100"/>
          </a:xfrm>
        </p:grpSpPr>
        <p:sp>
          <p:nvSpPr>
            <p:cNvPr id="24" name="Oval 23"/>
            <p:cNvSpPr/>
            <p:nvPr/>
          </p:nvSpPr>
          <p:spPr>
            <a:xfrm>
              <a:off x="2819400" y="529590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82290" y="54483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55816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25140" y="56959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ight Arrow 34"/>
          <p:cNvSpPr/>
          <p:nvPr/>
        </p:nvSpPr>
        <p:spPr>
          <a:xfrm>
            <a:off x="35123" y="3997594"/>
            <a:ext cx="1340682"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6200" y="3492398"/>
            <a:ext cx="1303811" cy="646331"/>
          </a:xfrm>
          <a:prstGeom prst="rect">
            <a:avLst/>
          </a:prstGeom>
          <a:noFill/>
        </p:spPr>
        <p:txBody>
          <a:bodyPr wrap="square" rtlCol="0">
            <a:spAutoFit/>
          </a:bodyPr>
          <a:lstStyle/>
          <a:p>
            <a:pPr algn="ctr"/>
            <a:r>
              <a:rPr lang="en-US" dirty="0" smtClean="0"/>
              <a:t>1. Action Potential</a:t>
            </a:r>
            <a:endParaRPr lang="en-US" dirty="0"/>
          </a:p>
        </p:txBody>
      </p:sp>
      <p:sp>
        <p:nvSpPr>
          <p:cNvPr id="55" name="TextBox 54"/>
          <p:cNvSpPr txBox="1"/>
          <p:nvPr/>
        </p:nvSpPr>
        <p:spPr>
          <a:xfrm>
            <a:off x="838200" y="2599933"/>
            <a:ext cx="609600" cy="369332"/>
          </a:xfrm>
          <a:prstGeom prst="rect">
            <a:avLst/>
          </a:prstGeom>
          <a:noFill/>
        </p:spPr>
        <p:txBody>
          <a:bodyPr wrap="square" rtlCol="0">
            <a:spAutoFit/>
          </a:bodyPr>
          <a:lstStyle/>
          <a:p>
            <a:pPr algn="ctr"/>
            <a:r>
              <a:rPr lang="en-US" dirty="0" smtClean="0"/>
              <a:t>Ca</a:t>
            </a:r>
            <a:r>
              <a:rPr lang="en-US" baseline="30000" dirty="0" smtClean="0"/>
              <a:t>2+</a:t>
            </a:r>
            <a:endParaRPr lang="en-US" dirty="0"/>
          </a:p>
        </p:txBody>
      </p:sp>
      <p:sp>
        <p:nvSpPr>
          <p:cNvPr id="8" name="U-Turn Arrow 7"/>
          <p:cNvSpPr/>
          <p:nvPr/>
        </p:nvSpPr>
        <p:spPr>
          <a:xfrm rot="1366616">
            <a:off x="1153263" y="2503148"/>
            <a:ext cx="1143000" cy="33215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Oval 56"/>
          <p:cNvSpPr/>
          <p:nvPr/>
        </p:nvSpPr>
        <p:spPr>
          <a:xfrm>
            <a:off x="6858000" y="45674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858000" y="429694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858000" y="33482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858000" y="306631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1130231">
            <a:off x="3146587" y="5982300"/>
            <a:ext cx="542130" cy="228600"/>
          </a:xfrm>
          <a:prstGeom prst="roundRect">
            <a:avLst/>
          </a:prstGeom>
          <a:solidFill>
            <a:srgbClr val="6600CC"/>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2926536" y="3755228"/>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74"/>
          <p:cNvSpPr/>
          <p:nvPr/>
        </p:nvSpPr>
        <p:spPr>
          <a:xfrm>
            <a:off x="3084991" y="3452336"/>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a:off x="3300378" y="3825784"/>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3211172" y="4265283"/>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92684" y="933271"/>
            <a:ext cx="2298116" cy="646331"/>
          </a:xfrm>
          <a:prstGeom prst="rect">
            <a:avLst/>
          </a:prstGeom>
          <a:noFill/>
        </p:spPr>
        <p:txBody>
          <a:bodyPr wrap="square" rtlCol="0">
            <a:spAutoFit/>
          </a:bodyPr>
          <a:lstStyle/>
          <a:p>
            <a:pPr algn="ctr"/>
            <a:r>
              <a:rPr lang="en-US" dirty="0" smtClean="0"/>
              <a:t>2. Voltage-gated Ca</a:t>
            </a:r>
            <a:r>
              <a:rPr lang="en-US" baseline="30000" dirty="0" smtClean="0"/>
              <a:t>2+ </a:t>
            </a:r>
            <a:r>
              <a:rPr lang="en-US" dirty="0" smtClean="0"/>
              <a:t>channels open. </a:t>
            </a:r>
          </a:p>
        </p:txBody>
      </p:sp>
      <p:sp>
        <p:nvSpPr>
          <p:cNvPr id="50" name="TextBox 49"/>
          <p:cNvSpPr txBox="1"/>
          <p:nvPr/>
        </p:nvSpPr>
        <p:spPr>
          <a:xfrm>
            <a:off x="228600" y="1676400"/>
            <a:ext cx="2298116" cy="369332"/>
          </a:xfrm>
          <a:prstGeom prst="rect">
            <a:avLst/>
          </a:prstGeom>
          <a:noFill/>
        </p:spPr>
        <p:txBody>
          <a:bodyPr wrap="square" rtlCol="0">
            <a:spAutoFit/>
          </a:bodyPr>
          <a:lstStyle/>
          <a:p>
            <a:pPr algn="ctr"/>
            <a:r>
              <a:rPr lang="en-US" dirty="0" smtClean="0"/>
              <a:t>3. Ca</a:t>
            </a:r>
            <a:r>
              <a:rPr lang="en-US" baseline="30000" dirty="0" smtClean="0"/>
              <a:t>2+ </a:t>
            </a:r>
            <a:r>
              <a:rPr lang="en-US" dirty="0" smtClean="0"/>
              <a:t>flows </a:t>
            </a:r>
            <a:r>
              <a:rPr lang="en-US" dirty="0"/>
              <a:t>into cell </a:t>
            </a:r>
          </a:p>
        </p:txBody>
      </p:sp>
    </p:spTree>
    <p:extLst>
      <p:ext uri="{BB962C8B-B14F-4D97-AF65-F5344CB8AC3E}">
        <p14:creationId xmlns:p14="http://schemas.microsoft.com/office/powerpoint/2010/main" val="2627122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The Play:</a:t>
            </a:r>
            <a:endParaRPr lang="en-US" dirty="0"/>
          </a:p>
        </p:txBody>
      </p:sp>
      <p:sp>
        <p:nvSpPr>
          <p:cNvPr id="13" name="Freeform 12"/>
          <p:cNvSpPr/>
          <p:nvPr/>
        </p:nvSpPr>
        <p:spPr>
          <a:xfrm>
            <a:off x="-76200" y="1747654"/>
            <a:ext cx="3612607" cy="4620846"/>
          </a:xfrm>
          <a:custGeom>
            <a:avLst/>
            <a:gdLst>
              <a:gd name="connsiteX0" fmla="*/ 11430 w 3897791"/>
              <a:gd name="connsiteY0" fmla="*/ 1257300 h 3920490"/>
              <a:gd name="connsiteX1" fmla="*/ 1611630 w 3897791"/>
              <a:gd name="connsiteY1" fmla="*/ 1280160 h 3920490"/>
              <a:gd name="connsiteX2" fmla="*/ 1611630 w 3897791"/>
              <a:gd name="connsiteY2" fmla="*/ 1280160 h 3920490"/>
              <a:gd name="connsiteX3" fmla="*/ 1645920 w 3897791"/>
              <a:gd name="connsiteY3" fmla="*/ 1188720 h 3920490"/>
              <a:gd name="connsiteX4" fmla="*/ 1668780 w 3897791"/>
              <a:gd name="connsiteY4" fmla="*/ 1154430 h 3920490"/>
              <a:gd name="connsiteX5" fmla="*/ 1691640 w 3897791"/>
              <a:gd name="connsiteY5" fmla="*/ 1085850 h 3920490"/>
              <a:gd name="connsiteX6" fmla="*/ 1725930 w 3897791"/>
              <a:gd name="connsiteY6" fmla="*/ 1017270 h 3920490"/>
              <a:gd name="connsiteX7" fmla="*/ 1748790 w 3897791"/>
              <a:gd name="connsiteY7" fmla="*/ 982980 h 3920490"/>
              <a:gd name="connsiteX8" fmla="*/ 1771650 w 3897791"/>
              <a:gd name="connsiteY8" fmla="*/ 914400 h 3920490"/>
              <a:gd name="connsiteX9" fmla="*/ 1828800 w 3897791"/>
              <a:gd name="connsiteY9" fmla="*/ 845820 h 3920490"/>
              <a:gd name="connsiteX10" fmla="*/ 1908810 w 3897791"/>
              <a:gd name="connsiteY10" fmla="*/ 754380 h 3920490"/>
              <a:gd name="connsiteX11" fmla="*/ 1954530 w 3897791"/>
              <a:gd name="connsiteY11" fmla="*/ 685800 h 3920490"/>
              <a:gd name="connsiteX12" fmla="*/ 2000250 w 3897791"/>
              <a:gd name="connsiteY12" fmla="*/ 628650 h 3920490"/>
              <a:gd name="connsiteX13" fmla="*/ 2057400 w 3897791"/>
              <a:gd name="connsiteY13" fmla="*/ 571500 h 3920490"/>
              <a:gd name="connsiteX14" fmla="*/ 2080260 w 3897791"/>
              <a:gd name="connsiteY14" fmla="*/ 537210 h 3920490"/>
              <a:gd name="connsiteX15" fmla="*/ 2114550 w 3897791"/>
              <a:gd name="connsiteY15" fmla="*/ 525780 h 3920490"/>
              <a:gd name="connsiteX16" fmla="*/ 2148840 w 3897791"/>
              <a:gd name="connsiteY16" fmla="*/ 502920 h 3920490"/>
              <a:gd name="connsiteX17" fmla="*/ 2171700 w 3897791"/>
              <a:gd name="connsiteY17" fmla="*/ 468630 h 3920490"/>
              <a:gd name="connsiteX18" fmla="*/ 2205990 w 3897791"/>
              <a:gd name="connsiteY18" fmla="*/ 445770 h 3920490"/>
              <a:gd name="connsiteX19" fmla="*/ 2217420 w 3897791"/>
              <a:gd name="connsiteY19" fmla="*/ 411480 h 3920490"/>
              <a:gd name="connsiteX20" fmla="*/ 2263140 w 3897791"/>
              <a:gd name="connsiteY20" fmla="*/ 342900 h 3920490"/>
              <a:gd name="connsiteX21" fmla="*/ 2286000 w 3897791"/>
              <a:gd name="connsiteY21" fmla="*/ 308610 h 3920490"/>
              <a:gd name="connsiteX22" fmla="*/ 2354580 w 3897791"/>
              <a:gd name="connsiteY22" fmla="*/ 262890 h 3920490"/>
              <a:gd name="connsiteX23" fmla="*/ 2366010 w 3897791"/>
              <a:gd name="connsiteY23" fmla="*/ 228600 h 3920490"/>
              <a:gd name="connsiteX24" fmla="*/ 2434590 w 3897791"/>
              <a:gd name="connsiteY24" fmla="*/ 182880 h 3920490"/>
              <a:gd name="connsiteX25" fmla="*/ 2457450 w 3897791"/>
              <a:gd name="connsiteY25" fmla="*/ 148590 h 3920490"/>
              <a:gd name="connsiteX26" fmla="*/ 2491740 w 3897791"/>
              <a:gd name="connsiteY26" fmla="*/ 137160 h 3920490"/>
              <a:gd name="connsiteX27" fmla="*/ 2526030 w 3897791"/>
              <a:gd name="connsiteY27" fmla="*/ 114300 h 3920490"/>
              <a:gd name="connsiteX28" fmla="*/ 2560320 w 3897791"/>
              <a:gd name="connsiteY28" fmla="*/ 102870 h 3920490"/>
              <a:gd name="connsiteX29" fmla="*/ 2697480 w 3897791"/>
              <a:gd name="connsiteY29" fmla="*/ 34290 h 3920490"/>
              <a:gd name="connsiteX30" fmla="*/ 3006090 w 3897791"/>
              <a:gd name="connsiteY30" fmla="*/ 11430 h 3920490"/>
              <a:gd name="connsiteX31" fmla="*/ 3108960 w 3897791"/>
              <a:gd name="connsiteY31" fmla="*/ 0 h 3920490"/>
              <a:gd name="connsiteX32" fmla="*/ 3577590 w 3897791"/>
              <a:gd name="connsiteY32" fmla="*/ 11430 h 3920490"/>
              <a:gd name="connsiteX33" fmla="*/ 3611880 w 3897791"/>
              <a:gd name="connsiteY33" fmla="*/ 34290 h 3920490"/>
              <a:gd name="connsiteX34" fmla="*/ 3714750 w 3897791"/>
              <a:gd name="connsiteY34" fmla="*/ 68580 h 3920490"/>
              <a:gd name="connsiteX35" fmla="*/ 3749040 w 3897791"/>
              <a:gd name="connsiteY35" fmla="*/ 80010 h 3920490"/>
              <a:gd name="connsiteX36" fmla="*/ 3783330 w 3897791"/>
              <a:gd name="connsiteY36" fmla="*/ 91440 h 3920490"/>
              <a:gd name="connsiteX37" fmla="*/ 3806190 w 3897791"/>
              <a:gd name="connsiteY37" fmla="*/ 125730 h 3920490"/>
              <a:gd name="connsiteX38" fmla="*/ 3840480 w 3897791"/>
              <a:gd name="connsiteY38" fmla="*/ 148590 h 3920490"/>
              <a:gd name="connsiteX39" fmla="*/ 3863340 w 3897791"/>
              <a:gd name="connsiteY39" fmla="*/ 228600 h 3920490"/>
              <a:gd name="connsiteX40" fmla="*/ 3886200 w 3897791"/>
              <a:gd name="connsiteY40" fmla="*/ 297180 h 3920490"/>
              <a:gd name="connsiteX41" fmla="*/ 3897630 w 3897791"/>
              <a:gd name="connsiteY41" fmla="*/ 502920 h 3920490"/>
              <a:gd name="connsiteX42" fmla="*/ 3897630 w 3897791"/>
              <a:gd name="connsiteY42" fmla="*/ 3451860 h 3920490"/>
              <a:gd name="connsiteX43" fmla="*/ 3863340 w 3897791"/>
              <a:gd name="connsiteY43" fmla="*/ 3543300 h 3920490"/>
              <a:gd name="connsiteX44" fmla="*/ 3851910 w 3897791"/>
              <a:gd name="connsiteY44" fmla="*/ 3577590 h 3920490"/>
              <a:gd name="connsiteX45" fmla="*/ 3817620 w 3897791"/>
              <a:gd name="connsiteY45" fmla="*/ 3611880 h 3920490"/>
              <a:gd name="connsiteX46" fmla="*/ 3806190 w 3897791"/>
              <a:gd name="connsiteY46" fmla="*/ 3646170 h 3920490"/>
              <a:gd name="connsiteX47" fmla="*/ 3760470 w 3897791"/>
              <a:gd name="connsiteY47" fmla="*/ 3714750 h 3920490"/>
              <a:gd name="connsiteX48" fmla="*/ 3737610 w 3897791"/>
              <a:gd name="connsiteY48" fmla="*/ 3783330 h 3920490"/>
              <a:gd name="connsiteX49" fmla="*/ 3669030 w 3897791"/>
              <a:gd name="connsiteY49" fmla="*/ 3817620 h 3920490"/>
              <a:gd name="connsiteX50" fmla="*/ 3600450 w 3897791"/>
              <a:gd name="connsiteY50" fmla="*/ 3840480 h 3920490"/>
              <a:gd name="connsiteX51" fmla="*/ 3577590 w 3897791"/>
              <a:gd name="connsiteY51" fmla="*/ 3874770 h 3920490"/>
              <a:gd name="connsiteX52" fmla="*/ 3509010 w 3897791"/>
              <a:gd name="connsiteY52" fmla="*/ 3897630 h 3920490"/>
              <a:gd name="connsiteX53" fmla="*/ 3063240 w 3897791"/>
              <a:gd name="connsiteY53" fmla="*/ 3920490 h 3920490"/>
              <a:gd name="connsiteX54" fmla="*/ 2663190 w 3897791"/>
              <a:gd name="connsiteY54" fmla="*/ 3909060 h 3920490"/>
              <a:gd name="connsiteX55" fmla="*/ 2594610 w 3897791"/>
              <a:gd name="connsiteY55" fmla="*/ 3886200 h 3920490"/>
              <a:gd name="connsiteX56" fmla="*/ 2560320 w 3897791"/>
              <a:gd name="connsiteY56" fmla="*/ 3874770 h 3920490"/>
              <a:gd name="connsiteX57" fmla="*/ 2526030 w 3897791"/>
              <a:gd name="connsiteY57" fmla="*/ 3863340 h 3920490"/>
              <a:gd name="connsiteX58" fmla="*/ 2491740 w 3897791"/>
              <a:gd name="connsiteY58" fmla="*/ 3840480 h 3920490"/>
              <a:gd name="connsiteX59" fmla="*/ 2457450 w 3897791"/>
              <a:gd name="connsiteY59" fmla="*/ 3806190 h 3920490"/>
              <a:gd name="connsiteX60" fmla="*/ 2434590 w 3897791"/>
              <a:gd name="connsiteY60" fmla="*/ 3771900 h 3920490"/>
              <a:gd name="connsiteX61" fmla="*/ 2400300 w 3897791"/>
              <a:gd name="connsiteY61" fmla="*/ 3760470 h 3920490"/>
              <a:gd name="connsiteX62" fmla="*/ 2388870 w 3897791"/>
              <a:gd name="connsiteY62" fmla="*/ 3726180 h 3920490"/>
              <a:gd name="connsiteX63" fmla="*/ 2320290 w 3897791"/>
              <a:gd name="connsiteY63" fmla="*/ 3680460 h 3920490"/>
              <a:gd name="connsiteX64" fmla="*/ 2286000 w 3897791"/>
              <a:gd name="connsiteY64" fmla="*/ 3611880 h 3920490"/>
              <a:gd name="connsiteX65" fmla="*/ 2251710 w 3897791"/>
              <a:gd name="connsiteY65" fmla="*/ 3600450 h 3920490"/>
              <a:gd name="connsiteX66" fmla="*/ 2205990 w 3897791"/>
              <a:gd name="connsiteY66" fmla="*/ 3543300 h 3920490"/>
              <a:gd name="connsiteX67" fmla="*/ 2160270 w 3897791"/>
              <a:gd name="connsiteY67" fmla="*/ 3497580 h 3920490"/>
              <a:gd name="connsiteX68" fmla="*/ 2148840 w 3897791"/>
              <a:gd name="connsiteY68" fmla="*/ 3463290 h 3920490"/>
              <a:gd name="connsiteX69" fmla="*/ 2114550 w 3897791"/>
              <a:gd name="connsiteY69" fmla="*/ 3440430 h 3920490"/>
              <a:gd name="connsiteX70" fmla="*/ 2080260 w 3897791"/>
              <a:gd name="connsiteY70" fmla="*/ 3406140 h 3920490"/>
              <a:gd name="connsiteX71" fmla="*/ 2034540 w 3897791"/>
              <a:gd name="connsiteY71" fmla="*/ 3337560 h 3920490"/>
              <a:gd name="connsiteX72" fmla="*/ 2000250 w 3897791"/>
              <a:gd name="connsiteY72" fmla="*/ 3303270 h 3920490"/>
              <a:gd name="connsiteX73" fmla="*/ 1954530 w 3897791"/>
              <a:gd name="connsiteY73" fmla="*/ 3200400 h 3920490"/>
              <a:gd name="connsiteX74" fmla="*/ 1943100 w 3897791"/>
              <a:gd name="connsiteY74" fmla="*/ 3166110 h 3920490"/>
              <a:gd name="connsiteX75" fmla="*/ 1908810 w 3897791"/>
              <a:gd name="connsiteY75" fmla="*/ 3097530 h 3920490"/>
              <a:gd name="connsiteX76" fmla="*/ 1897380 w 3897791"/>
              <a:gd name="connsiteY76" fmla="*/ 3063240 h 3920490"/>
              <a:gd name="connsiteX77" fmla="*/ 1851660 w 3897791"/>
              <a:gd name="connsiteY77" fmla="*/ 2994660 h 3920490"/>
              <a:gd name="connsiteX78" fmla="*/ 1805940 w 3897791"/>
              <a:gd name="connsiteY78" fmla="*/ 2937510 h 3920490"/>
              <a:gd name="connsiteX79" fmla="*/ 1760220 w 3897791"/>
              <a:gd name="connsiteY79" fmla="*/ 2834640 h 3920490"/>
              <a:gd name="connsiteX80" fmla="*/ 1748790 w 3897791"/>
              <a:gd name="connsiteY80" fmla="*/ 2800350 h 3920490"/>
              <a:gd name="connsiteX81" fmla="*/ 1725930 w 3897791"/>
              <a:gd name="connsiteY81" fmla="*/ 2766060 h 3920490"/>
              <a:gd name="connsiteX82" fmla="*/ 1714500 w 3897791"/>
              <a:gd name="connsiteY82" fmla="*/ 2731770 h 3920490"/>
              <a:gd name="connsiteX83" fmla="*/ 1668780 w 3897791"/>
              <a:gd name="connsiteY83" fmla="*/ 2663190 h 3920490"/>
              <a:gd name="connsiteX84" fmla="*/ 1645920 w 3897791"/>
              <a:gd name="connsiteY84" fmla="*/ 2617470 h 3920490"/>
              <a:gd name="connsiteX85" fmla="*/ 0 w 3897791"/>
              <a:gd name="connsiteY85" fmla="*/ 2617470 h 3920490"/>
              <a:gd name="connsiteX86" fmla="*/ 11430 w 3897791"/>
              <a:gd name="connsiteY86" fmla="*/ 1257300 h 39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97791" h="3920490">
                <a:moveTo>
                  <a:pt x="11430" y="1257300"/>
                </a:moveTo>
                <a:lnTo>
                  <a:pt x="1611630" y="1280160"/>
                </a:lnTo>
                <a:lnTo>
                  <a:pt x="1611630" y="1280160"/>
                </a:lnTo>
                <a:cubicBezTo>
                  <a:pt x="1623060" y="1249680"/>
                  <a:pt x="1632450" y="1218355"/>
                  <a:pt x="1645920" y="1188720"/>
                </a:cubicBezTo>
                <a:cubicBezTo>
                  <a:pt x="1651604" y="1176214"/>
                  <a:pt x="1663201" y="1166983"/>
                  <a:pt x="1668780" y="1154430"/>
                </a:cubicBezTo>
                <a:cubicBezTo>
                  <a:pt x="1678567" y="1132410"/>
                  <a:pt x="1678274" y="1105900"/>
                  <a:pt x="1691640" y="1085850"/>
                </a:cubicBezTo>
                <a:cubicBezTo>
                  <a:pt x="1757154" y="987580"/>
                  <a:pt x="1678608" y="1111914"/>
                  <a:pt x="1725930" y="1017270"/>
                </a:cubicBezTo>
                <a:cubicBezTo>
                  <a:pt x="1732073" y="1004983"/>
                  <a:pt x="1743211" y="995533"/>
                  <a:pt x="1748790" y="982980"/>
                </a:cubicBezTo>
                <a:cubicBezTo>
                  <a:pt x="1758577" y="960960"/>
                  <a:pt x="1758284" y="934450"/>
                  <a:pt x="1771650" y="914400"/>
                </a:cubicBezTo>
                <a:cubicBezTo>
                  <a:pt x="1853338" y="791869"/>
                  <a:pt x="1726125" y="977831"/>
                  <a:pt x="1828800" y="845820"/>
                </a:cubicBezTo>
                <a:cubicBezTo>
                  <a:pt x="1900604" y="753501"/>
                  <a:pt x="1842428" y="798635"/>
                  <a:pt x="1908810" y="754380"/>
                </a:cubicBezTo>
                <a:cubicBezTo>
                  <a:pt x="1935988" y="672847"/>
                  <a:pt x="1897451" y="771419"/>
                  <a:pt x="1954530" y="685800"/>
                </a:cubicBezTo>
                <a:cubicBezTo>
                  <a:pt x="1998697" y="619549"/>
                  <a:pt x="1923562" y="679775"/>
                  <a:pt x="2000250" y="628650"/>
                </a:cubicBezTo>
                <a:cubicBezTo>
                  <a:pt x="2061210" y="537210"/>
                  <a:pt x="1981200" y="647700"/>
                  <a:pt x="2057400" y="571500"/>
                </a:cubicBezTo>
                <a:cubicBezTo>
                  <a:pt x="2067114" y="561786"/>
                  <a:pt x="2069533" y="545792"/>
                  <a:pt x="2080260" y="537210"/>
                </a:cubicBezTo>
                <a:cubicBezTo>
                  <a:pt x="2089668" y="529684"/>
                  <a:pt x="2103774" y="531168"/>
                  <a:pt x="2114550" y="525780"/>
                </a:cubicBezTo>
                <a:cubicBezTo>
                  <a:pt x="2126837" y="519637"/>
                  <a:pt x="2137410" y="510540"/>
                  <a:pt x="2148840" y="502920"/>
                </a:cubicBezTo>
                <a:cubicBezTo>
                  <a:pt x="2156460" y="491490"/>
                  <a:pt x="2161986" y="478344"/>
                  <a:pt x="2171700" y="468630"/>
                </a:cubicBezTo>
                <a:cubicBezTo>
                  <a:pt x="2181414" y="458916"/>
                  <a:pt x="2197408" y="456497"/>
                  <a:pt x="2205990" y="445770"/>
                </a:cubicBezTo>
                <a:cubicBezTo>
                  <a:pt x="2213516" y="436362"/>
                  <a:pt x="2211569" y="422012"/>
                  <a:pt x="2217420" y="411480"/>
                </a:cubicBezTo>
                <a:cubicBezTo>
                  <a:pt x="2230763" y="387463"/>
                  <a:pt x="2247900" y="365760"/>
                  <a:pt x="2263140" y="342900"/>
                </a:cubicBezTo>
                <a:cubicBezTo>
                  <a:pt x="2270760" y="331470"/>
                  <a:pt x="2274570" y="316230"/>
                  <a:pt x="2286000" y="308610"/>
                </a:cubicBezTo>
                <a:lnTo>
                  <a:pt x="2354580" y="262890"/>
                </a:lnTo>
                <a:cubicBezTo>
                  <a:pt x="2358390" y="251460"/>
                  <a:pt x="2357491" y="237119"/>
                  <a:pt x="2366010" y="228600"/>
                </a:cubicBezTo>
                <a:cubicBezTo>
                  <a:pt x="2385437" y="209173"/>
                  <a:pt x="2434590" y="182880"/>
                  <a:pt x="2434590" y="182880"/>
                </a:cubicBezTo>
                <a:cubicBezTo>
                  <a:pt x="2442210" y="171450"/>
                  <a:pt x="2446723" y="157172"/>
                  <a:pt x="2457450" y="148590"/>
                </a:cubicBezTo>
                <a:cubicBezTo>
                  <a:pt x="2466858" y="141064"/>
                  <a:pt x="2480964" y="142548"/>
                  <a:pt x="2491740" y="137160"/>
                </a:cubicBezTo>
                <a:cubicBezTo>
                  <a:pt x="2504027" y="131017"/>
                  <a:pt x="2513743" y="120443"/>
                  <a:pt x="2526030" y="114300"/>
                </a:cubicBezTo>
                <a:cubicBezTo>
                  <a:pt x="2536806" y="108912"/>
                  <a:pt x="2549788" y="108721"/>
                  <a:pt x="2560320" y="102870"/>
                </a:cubicBezTo>
                <a:cubicBezTo>
                  <a:pt x="2610232" y="75141"/>
                  <a:pt x="2636793" y="38336"/>
                  <a:pt x="2697480" y="34290"/>
                </a:cubicBezTo>
                <a:cubicBezTo>
                  <a:pt x="2813666" y="26544"/>
                  <a:pt x="2892784" y="22221"/>
                  <a:pt x="3006090" y="11430"/>
                </a:cubicBezTo>
                <a:cubicBezTo>
                  <a:pt x="3040436" y="8159"/>
                  <a:pt x="3074670" y="3810"/>
                  <a:pt x="3108960" y="0"/>
                </a:cubicBezTo>
                <a:cubicBezTo>
                  <a:pt x="3265170" y="3810"/>
                  <a:pt x="3421695" y="801"/>
                  <a:pt x="3577590" y="11430"/>
                </a:cubicBezTo>
                <a:cubicBezTo>
                  <a:pt x="3591295" y="12364"/>
                  <a:pt x="3599327" y="28711"/>
                  <a:pt x="3611880" y="34290"/>
                </a:cubicBezTo>
                <a:lnTo>
                  <a:pt x="3714750" y="68580"/>
                </a:lnTo>
                <a:lnTo>
                  <a:pt x="3749040" y="80010"/>
                </a:lnTo>
                <a:lnTo>
                  <a:pt x="3783330" y="91440"/>
                </a:lnTo>
                <a:cubicBezTo>
                  <a:pt x="3790950" y="102870"/>
                  <a:pt x="3796476" y="116016"/>
                  <a:pt x="3806190" y="125730"/>
                </a:cubicBezTo>
                <a:cubicBezTo>
                  <a:pt x="3815904" y="135444"/>
                  <a:pt x="3831898" y="137863"/>
                  <a:pt x="3840480" y="148590"/>
                </a:cubicBezTo>
                <a:cubicBezTo>
                  <a:pt x="3846626" y="156273"/>
                  <a:pt x="3862354" y="225314"/>
                  <a:pt x="3863340" y="228600"/>
                </a:cubicBezTo>
                <a:cubicBezTo>
                  <a:pt x="3870264" y="251680"/>
                  <a:pt x="3886200" y="297180"/>
                  <a:pt x="3886200" y="297180"/>
                </a:cubicBezTo>
                <a:cubicBezTo>
                  <a:pt x="3900045" y="449470"/>
                  <a:pt x="3897630" y="380827"/>
                  <a:pt x="3897630" y="502920"/>
                </a:cubicBezTo>
                <a:lnTo>
                  <a:pt x="3897630" y="3451860"/>
                </a:lnTo>
                <a:cubicBezTo>
                  <a:pt x="3886200" y="3482340"/>
                  <a:pt x="3874465" y="3512707"/>
                  <a:pt x="3863340" y="3543300"/>
                </a:cubicBezTo>
                <a:cubicBezTo>
                  <a:pt x="3859223" y="3554623"/>
                  <a:pt x="3858593" y="3567565"/>
                  <a:pt x="3851910" y="3577590"/>
                </a:cubicBezTo>
                <a:cubicBezTo>
                  <a:pt x="3842944" y="3591040"/>
                  <a:pt x="3829050" y="3600450"/>
                  <a:pt x="3817620" y="3611880"/>
                </a:cubicBezTo>
                <a:cubicBezTo>
                  <a:pt x="3813810" y="3623310"/>
                  <a:pt x="3812041" y="3635638"/>
                  <a:pt x="3806190" y="3646170"/>
                </a:cubicBezTo>
                <a:cubicBezTo>
                  <a:pt x="3792847" y="3670187"/>
                  <a:pt x="3769158" y="3688686"/>
                  <a:pt x="3760470" y="3714750"/>
                </a:cubicBezTo>
                <a:cubicBezTo>
                  <a:pt x="3752850" y="3737610"/>
                  <a:pt x="3760470" y="3775710"/>
                  <a:pt x="3737610" y="3783330"/>
                </a:cubicBezTo>
                <a:cubicBezTo>
                  <a:pt x="3612555" y="3825015"/>
                  <a:pt x="3801974" y="3758534"/>
                  <a:pt x="3669030" y="3817620"/>
                </a:cubicBezTo>
                <a:cubicBezTo>
                  <a:pt x="3647010" y="3827407"/>
                  <a:pt x="3600450" y="3840480"/>
                  <a:pt x="3600450" y="3840480"/>
                </a:cubicBezTo>
                <a:cubicBezTo>
                  <a:pt x="3592830" y="3851910"/>
                  <a:pt x="3589239" y="3867489"/>
                  <a:pt x="3577590" y="3874770"/>
                </a:cubicBezTo>
                <a:cubicBezTo>
                  <a:pt x="3557156" y="3887541"/>
                  <a:pt x="3532779" y="3893669"/>
                  <a:pt x="3509010" y="3897630"/>
                </a:cubicBezTo>
                <a:cubicBezTo>
                  <a:pt x="3316354" y="3929739"/>
                  <a:pt x="3463595" y="3908358"/>
                  <a:pt x="3063240" y="3920490"/>
                </a:cubicBezTo>
                <a:cubicBezTo>
                  <a:pt x="2929890" y="3916680"/>
                  <a:pt x="2796239" y="3918795"/>
                  <a:pt x="2663190" y="3909060"/>
                </a:cubicBezTo>
                <a:cubicBezTo>
                  <a:pt x="2639158" y="3907302"/>
                  <a:pt x="2617470" y="3893820"/>
                  <a:pt x="2594610" y="3886200"/>
                </a:cubicBezTo>
                <a:lnTo>
                  <a:pt x="2560320" y="3874770"/>
                </a:lnTo>
                <a:cubicBezTo>
                  <a:pt x="2548890" y="3870960"/>
                  <a:pt x="2536055" y="3870023"/>
                  <a:pt x="2526030" y="3863340"/>
                </a:cubicBezTo>
                <a:cubicBezTo>
                  <a:pt x="2514600" y="3855720"/>
                  <a:pt x="2502293" y="3849274"/>
                  <a:pt x="2491740" y="3840480"/>
                </a:cubicBezTo>
                <a:cubicBezTo>
                  <a:pt x="2479322" y="3830132"/>
                  <a:pt x="2467798" y="3818608"/>
                  <a:pt x="2457450" y="3806190"/>
                </a:cubicBezTo>
                <a:cubicBezTo>
                  <a:pt x="2448656" y="3795637"/>
                  <a:pt x="2445317" y="3780482"/>
                  <a:pt x="2434590" y="3771900"/>
                </a:cubicBezTo>
                <a:cubicBezTo>
                  <a:pt x="2425182" y="3764374"/>
                  <a:pt x="2411730" y="3764280"/>
                  <a:pt x="2400300" y="3760470"/>
                </a:cubicBezTo>
                <a:cubicBezTo>
                  <a:pt x="2396490" y="3749040"/>
                  <a:pt x="2397389" y="3734699"/>
                  <a:pt x="2388870" y="3726180"/>
                </a:cubicBezTo>
                <a:cubicBezTo>
                  <a:pt x="2369443" y="3706753"/>
                  <a:pt x="2320290" y="3680460"/>
                  <a:pt x="2320290" y="3680460"/>
                </a:cubicBezTo>
                <a:cubicBezTo>
                  <a:pt x="2312760" y="3657871"/>
                  <a:pt x="2306143" y="3627994"/>
                  <a:pt x="2286000" y="3611880"/>
                </a:cubicBezTo>
                <a:cubicBezTo>
                  <a:pt x="2276592" y="3604354"/>
                  <a:pt x="2263140" y="3604260"/>
                  <a:pt x="2251710" y="3600450"/>
                </a:cubicBezTo>
                <a:cubicBezTo>
                  <a:pt x="2222980" y="3514261"/>
                  <a:pt x="2265076" y="3617158"/>
                  <a:pt x="2205990" y="3543300"/>
                </a:cubicBezTo>
                <a:cubicBezTo>
                  <a:pt x="2161655" y="3487882"/>
                  <a:pt x="2235085" y="3522518"/>
                  <a:pt x="2160270" y="3497580"/>
                </a:cubicBezTo>
                <a:cubicBezTo>
                  <a:pt x="2156460" y="3486150"/>
                  <a:pt x="2156366" y="3472698"/>
                  <a:pt x="2148840" y="3463290"/>
                </a:cubicBezTo>
                <a:cubicBezTo>
                  <a:pt x="2140258" y="3452563"/>
                  <a:pt x="2125103" y="3449224"/>
                  <a:pt x="2114550" y="3440430"/>
                </a:cubicBezTo>
                <a:cubicBezTo>
                  <a:pt x="2102132" y="3430082"/>
                  <a:pt x="2090184" y="3418899"/>
                  <a:pt x="2080260" y="3406140"/>
                </a:cubicBezTo>
                <a:cubicBezTo>
                  <a:pt x="2063392" y="3384453"/>
                  <a:pt x="2053967" y="3356987"/>
                  <a:pt x="2034540" y="3337560"/>
                </a:cubicBezTo>
                <a:cubicBezTo>
                  <a:pt x="2023110" y="3326130"/>
                  <a:pt x="2010598" y="3315688"/>
                  <a:pt x="2000250" y="3303270"/>
                </a:cubicBezTo>
                <a:cubicBezTo>
                  <a:pt x="1970061" y="3267044"/>
                  <a:pt x="1971143" y="3250240"/>
                  <a:pt x="1954530" y="3200400"/>
                </a:cubicBezTo>
                <a:lnTo>
                  <a:pt x="1943100" y="3166110"/>
                </a:lnTo>
                <a:cubicBezTo>
                  <a:pt x="1914370" y="3079921"/>
                  <a:pt x="1953125" y="3186160"/>
                  <a:pt x="1908810" y="3097530"/>
                </a:cubicBezTo>
                <a:cubicBezTo>
                  <a:pt x="1903422" y="3086754"/>
                  <a:pt x="1903231" y="3073772"/>
                  <a:pt x="1897380" y="3063240"/>
                </a:cubicBezTo>
                <a:cubicBezTo>
                  <a:pt x="1884037" y="3039223"/>
                  <a:pt x="1860348" y="3020724"/>
                  <a:pt x="1851660" y="2994660"/>
                </a:cubicBezTo>
                <a:cubicBezTo>
                  <a:pt x="1835886" y="2947338"/>
                  <a:pt x="1850255" y="2967053"/>
                  <a:pt x="1805940" y="2937510"/>
                </a:cubicBezTo>
                <a:cubicBezTo>
                  <a:pt x="1769714" y="2883170"/>
                  <a:pt x="1787424" y="2916252"/>
                  <a:pt x="1760220" y="2834640"/>
                </a:cubicBezTo>
                <a:cubicBezTo>
                  <a:pt x="1756410" y="2823210"/>
                  <a:pt x="1755473" y="2810375"/>
                  <a:pt x="1748790" y="2800350"/>
                </a:cubicBezTo>
                <a:cubicBezTo>
                  <a:pt x="1741170" y="2788920"/>
                  <a:pt x="1732073" y="2778347"/>
                  <a:pt x="1725930" y="2766060"/>
                </a:cubicBezTo>
                <a:cubicBezTo>
                  <a:pt x="1720542" y="2755284"/>
                  <a:pt x="1720351" y="2742302"/>
                  <a:pt x="1714500" y="2731770"/>
                </a:cubicBezTo>
                <a:cubicBezTo>
                  <a:pt x="1701157" y="2707753"/>
                  <a:pt x="1677468" y="2689254"/>
                  <a:pt x="1668780" y="2663190"/>
                </a:cubicBezTo>
                <a:cubicBezTo>
                  <a:pt x="1655646" y="2623788"/>
                  <a:pt x="1665869" y="2637419"/>
                  <a:pt x="1645920" y="2617470"/>
                </a:cubicBezTo>
                <a:lnTo>
                  <a:pt x="0" y="2617470"/>
                </a:lnTo>
                <a:lnTo>
                  <a:pt x="11430" y="125730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7171918" y="1747654"/>
            <a:ext cx="2048282" cy="4653146"/>
          </a:xfrm>
          <a:custGeom>
            <a:avLst/>
            <a:gdLst>
              <a:gd name="connsiteX0" fmla="*/ 2133600 w 2168769"/>
              <a:gd name="connsiteY0" fmla="*/ 0 h 6002216"/>
              <a:gd name="connsiteX1" fmla="*/ 2133600 w 2168769"/>
              <a:gd name="connsiteY1" fmla="*/ 0 h 6002216"/>
              <a:gd name="connsiteX2" fmla="*/ 1875692 w 2168769"/>
              <a:gd name="connsiteY2" fmla="*/ 23446 h 6002216"/>
              <a:gd name="connsiteX3" fmla="*/ 1758461 w 2168769"/>
              <a:gd name="connsiteY3" fmla="*/ 35169 h 6002216"/>
              <a:gd name="connsiteX4" fmla="*/ 1711569 w 2168769"/>
              <a:gd name="connsiteY4" fmla="*/ 46892 h 6002216"/>
              <a:gd name="connsiteX5" fmla="*/ 1641231 w 2168769"/>
              <a:gd name="connsiteY5" fmla="*/ 58615 h 6002216"/>
              <a:gd name="connsiteX6" fmla="*/ 1570892 w 2168769"/>
              <a:gd name="connsiteY6" fmla="*/ 82061 h 6002216"/>
              <a:gd name="connsiteX7" fmla="*/ 1535723 w 2168769"/>
              <a:gd name="connsiteY7" fmla="*/ 93784 h 6002216"/>
              <a:gd name="connsiteX8" fmla="*/ 1441938 w 2168769"/>
              <a:gd name="connsiteY8" fmla="*/ 105507 h 6002216"/>
              <a:gd name="connsiteX9" fmla="*/ 1371600 w 2168769"/>
              <a:gd name="connsiteY9" fmla="*/ 128953 h 6002216"/>
              <a:gd name="connsiteX10" fmla="*/ 1336431 w 2168769"/>
              <a:gd name="connsiteY10" fmla="*/ 140677 h 6002216"/>
              <a:gd name="connsiteX11" fmla="*/ 1219200 w 2168769"/>
              <a:gd name="connsiteY11" fmla="*/ 164123 h 6002216"/>
              <a:gd name="connsiteX12" fmla="*/ 1043354 w 2168769"/>
              <a:gd name="connsiteY12" fmla="*/ 222738 h 6002216"/>
              <a:gd name="connsiteX13" fmla="*/ 973015 w 2168769"/>
              <a:gd name="connsiteY13" fmla="*/ 246184 h 6002216"/>
              <a:gd name="connsiteX14" fmla="*/ 902677 w 2168769"/>
              <a:gd name="connsiteY14" fmla="*/ 281353 h 6002216"/>
              <a:gd name="connsiteX15" fmla="*/ 844061 w 2168769"/>
              <a:gd name="connsiteY15" fmla="*/ 316523 h 6002216"/>
              <a:gd name="connsiteX16" fmla="*/ 773723 w 2168769"/>
              <a:gd name="connsiteY16" fmla="*/ 363415 h 6002216"/>
              <a:gd name="connsiteX17" fmla="*/ 715108 w 2168769"/>
              <a:gd name="connsiteY17" fmla="*/ 422030 h 6002216"/>
              <a:gd name="connsiteX18" fmla="*/ 691661 w 2168769"/>
              <a:gd name="connsiteY18" fmla="*/ 457200 h 6002216"/>
              <a:gd name="connsiteX19" fmla="*/ 656492 w 2168769"/>
              <a:gd name="connsiteY19" fmla="*/ 527538 h 6002216"/>
              <a:gd name="connsiteX20" fmla="*/ 621323 w 2168769"/>
              <a:gd name="connsiteY20" fmla="*/ 550984 h 6002216"/>
              <a:gd name="connsiteX21" fmla="*/ 586154 w 2168769"/>
              <a:gd name="connsiteY21" fmla="*/ 609600 h 6002216"/>
              <a:gd name="connsiteX22" fmla="*/ 574431 w 2168769"/>
              <a:gd name="connsiteY22" fmla="*/ 644769 h 6002216"/>
              <a:gd name="connsiteX23" fmla="*/ 539261 w 2168769"/>
              <a:gd name="connsiteY23" fmla="*/ 656492 h 6002216"/>
              <a:gd name="connsiteX24" fmla="*/ 492369 w 2168769"/>
              <a:gd name="connsiteY24" fmla="*/ 750277 h 6002216"/>
              <a:gd name="connsiteX25" fmla="*/ 480646 w 2168769"/>
              <a:gd name="connsiteY25" fmla="*/ 785446 h 6002216"/>
              <a:gd name="connsiteX26" fmla="*/ 445477 w 2168769"/>
              <a:gd name="connsiteY26" fmla="*/ 808892 h 6002216"/>
              <a:gd name="connsiteX27" fmla="*/ 422031 w 2168769"/>
              <a:gd name="connsiteY27" fmla="*/ 879230 h 6002216"/>
              <a:gd name="connsiteX28" fmla="*/ 375138 w 2168769"/>
              <a:gd name="connsiteY28" fmla="*/ 937846 h 6002216"/>
              <a:gd name="connsiteX29" fmla="*/ 351692 w 2168769"/>
              <a:gd name="connsiteY29" fmla="*/ 1019907 h 6002216"/>
              <a:gd name="connsiteX30" fmla="*/ 316523 w 2168769"/>
              <a:gd name="connsiteY30" fmla="*/ 1113692 h 6002216"/>
              <a:gd name="connsiteX31" fmla="*/ 304800 w 2168769"/>
              <a:gd name="connsiteY31" fmla="*/ 1184030 h 6002216"/>
              <a:gd name="connsiteX32" fmla="*/ 293077 w 2168769"/>
              <a:gd name="connsiteY32" fmla="*/ 1230923 h 6002216"/>
              <a:gd name="connsiteX33" fmla="*/ 281354 w 2168769"/>
              <a:gd name="connsiteY33" fmla="*/ 1289538 h 6002216"/>
              <a:gd name="connsiteX34" fmla="*/ 257908 w 2168769"/>
              <a:gd name="connsiteY34" fmla="*/ 1359877 h 6002216"/>
              <a:gd name="connsiteX35" fmla="*/ 234461 w 2168769"/>
              <a:gd name="connsiteY35" fmla="*/ 1395046 h 6002216"/>
              <a:gd name="connsiteX36" fmla="*/ 199292 w 2168769"/>
              <a:gd name="connsiteY36" fmla="*/ 1465384 h 6002216"/>
              <a:gd name="connsiteX37" fmla="*/ 175846 w 2168769"/>
              <a:gd name="connsiteY37" fmla="*/ 1547446 h 6002216"/>
              <a:gd name="connsiteX38" fmla="*/ 152400 w 2168769"/>
              <a:gd name="connsiteY38" fmla="*/ 1617784 h 6002216"/>
              <a:gd name="connsiteX39" fmla="*/ 140677 w 2168769"/>
              <a:gd name="connsiteY39" fmla="*/ 1652953 h 6002216"/>
              <a:gd name="connsiteX40" fmla="*/ 128954 w 2168769"/>
              <a:gd name="connsiteY40" fmla="*/ 1723292 h 6002216"/>
              <a:gd name="connsiteX41" fmla="*/ 105508 w 2168769"/>
              <a:gd name="connsiteY41" fmla="*/ 1793630 h 6002216"/>
              <a:gd name="connsiteX42" fmla="*/ 93784 w 2168769"/>
              <a:gd name="connsiteY42" fmla="*/ 1875692 h 6002216"/>
              <a:gd name="connsiteX43" fmla="*/ 70338 w 2168769"/>
              <a:gd name="connsiteY43" fmla="*/ 2121877 h 6002216"/>
              <a:gd name="connsiteX44" fmla="*/ 46892 w 2168769"/>
              <a:gd name="connsiteY44" fmla="*/ 2192215 h 6002216"/>
              <a:gd name="connsiteX45" fmla="*/ 35169 w 2168769"/>
              <a:gd name="connsiteY45" fmla="*/ 2227384 h 6002216"/>
              <a:gd name="connsiteX46" fmla="*/ 23446 w 2168769"/>
              <a:gd name="connsiteY46" fmla="*/ 2414953 h 6002216"/>
              <a:gd name="connsiteX47" fmla="*/ 11723 w 2168769"/>
              <a:gd name="connsiteY47" fmla="*/ 2450123 h 6002216"/>
              <a:gd name="connsiteX48" fmla="*/ 0 w 2168769"/>
              <a:gd name="connsiteY48" fmla="*/ 2825261 h 6002216"/>
              <a:gd name="connsiteX49" fmla="*/ 11723 w 2168769"/>
              <a:gd name="connsiteY49" fmla="*/ 3059723 h 6002216"/>
              <a:gd name="connsiteX50" fmla="*/ 35169 w 2168769"/>
              <a:gd name="connsiteY50" fmla="*/ 3200400 h 6002216"/>
              <a:gd name="connsiteX51" fmla="*/ 23446 w 2168769"/>
              <a:gd name="connsiteY51" fmla="*/ 3317630 h 6002216"/>
              <a:gd name="connsiteX52" fmla="*/ 35169 w 2168769"/>
              <a:gd name="connsiteY52" fmla="*/ 3446584 h 6002216"/>
              <a:gd name="connsiteX53" fmla="*/ 35169 w 2168769"/>
              <a:gd name="connsiteY53" fmla="*/ 3446584 h 6002216"/>
              <a:gd name="connsiteX54" fmla="*/ 35169 w 2168769"/>
              <a:gd name="connsiteY54" fmla="*/ 3446584 h 6002216"/>
              <a:gd name="connsiteX55" fmla="*/ 46892 w 2168769"/>
              <a:gd name="connsiteY55" fmla="*/ 3552092 h 6002216"/>
              <a:gd name="connsiteX56" fmla="*/ 58615 w 2168769"/>
              <a:gd name="connsiteY56" fmla="*/ 3622430 h 6002216"/>
              <a:gd name="connsiteX57" fmla="*/ 70338 w 2168769"/>
              <a:gd name="connsiteY57" fmla="*/ 3903784 h 6002216"/>
              <a:gd name="connsiteX58" fmla="*/ 82061 w 2168769"/>
              <a:gd name="connsiteY58" fmla="*/ 3997569 h 6002216"/>
              <a:gd name="connsiteX59" fmla="*/ 93784 w 2168769"/>
              <a:gd name="connsiteY59" fmla="*/ 4149969 h 6002216"/>
              <a:gd name="connsiteX60" fmla="*/ 105508 w 2168769"/>
              <a:gd name="connsiteY60" fmla="*/ 4220307 h 6002216"/>
              <a:gd name="connsiteX61" fmla="*/ 128954 w 2168769"/>
              <a:gd name="connsiteY61" fmla="*/ 4372707 h 6002216"/>
              <a:gd name="connsiteX62" fmla="*/ 140677 w 2168769"/>
              <a:gd name="connsiteY62" fmla="*/ 4407877 h 6002216"/>
              <a:gd name="connsiteX63" fmla="*/ 152400 w 2168769"/>
              <a:gd name="connsiteY63" fmla="*/ 4478215 h 6002216"/>
              <a:gd name="connsiteX64" fmla="*/ 187569 w 2168769"/>
              <a:gd name="connsiteY64" fmla="*/ 4595446 h 6002216"/>
              <a:gd name="connsiteX65" fmla="*/ 199292 w 2168769"/>
              <a:gd name="connsiteY65" fmla="*/ 4689230 h 6002216"/>
              <a:gd name="connsiteX66" fmla="*/ 222738 w 2168769"/>
              <a:gd name="connsiteY66" fmla="*/ 4759569 h 6002216"/>
              <a:gd name="connsiteX67" fmla="*/ 246184 w 2168769"/>
              <a:gd name="connsiteY67" fmla="*/ 4829907 h 6002216"/>
              <a:gd name="connsiteX68" fmla="*/ 269631 w 2168769"/>
              <a:gd name="connsiteY68" fmla="*/ 4900246 h 6002216"/>
              <a:gd name="connsiteX69" fmla="*/ 281354 w 2168769"/>
              <a:gd name="connsiteY69" fmla="*/ 4935415 h 6002216"/>
              <a:gd name="connsiteX70" fmla="*/ 304800 w 2168769"/>
              <a:gd name="connsiteY70" fmla="*/ 4970584 h 6002216"/>
              <a:gd name="connsiteX71" fmla="*/ 328246 w 2168769"/>
              <a:gd name="connsiteY71" fmla="*/ 5040923 h 6002216"/>
              <a:gd name="connsiteX72" fmla="*/ 339969 w 2168769"/>
              <a:gd name="connsiteY72" fmla="*/ 5076092 h 6002216"/>
              <a:gd name="connsiteX73" fmla="*/ 351692 w 2168769"/>
              <a:gd name="connsiteY73" fmla="*/ 5111261 h 6002216"/>
              <a:gd name="connsiteX74" fmla="*/ 375138 w 2168769"/>
              <a:gd name="connsiteY74" fmla="*/ 5146430 h 6002216"/>
              <a:gd name="connsiteX75" fmla="*/ 433754 w 2168769"/>
              <a:gd name="connsiteY75" fmla="*/ 5263661 h 6002216"/>
              <a:gd name="connsiteX76" fmla="*/ 468923 w 2168769"/>
              <a:gd name="connsiteY76" fmla="*/ 5322277 h 6002216"/>
              <a:gd name="connsiteX77" fmla="*/ 550984 w 2168769"/>
              <a:gd name="connsiteY77" fmla="*/ 5404338 h 6002216"/>
              <a:gd name="connsiteX78" fmla="*/ 562708 w 2168769"/>
              <a:gd name="connsiteY78" fmla="*/ 5439507 h 6002216"/>
              <a:gd name="connsiteX79" fmla="*/ 597877 w 2168769"/>
              <a:gd name="connsiteY79" fmla="*/ 5462953 h 6002216"/>
              <a:gd name="connsiteX80" fmla="*/ 656492 w 2168769"/>
              <a:gd name="connsiteY80" fmla="*/ 5509846 h 6002216"/>
              <a:gd name="connsiteX81" fmla="*/ 703384 w 2168769"/>
              <a:gd name="connsiteY81" fmla="*/ 5580184 h 6002216"/>
              <a:gd name="connsiteX82" fmla="*/ 797169 w 2168769"/>
              <a:gd name="connsiteY82" fmla="*/ 5650523 h 6002216"/>
              <a:gd name="connsiteX83" fmla="*/ 867508 w 2168769"/>
              <a:gd name="connsiteY83" fmla="*/ 5697415 h 6002216"/>
              <a:gd name="connsiteX84" fmla="*/ 914400 w 2168769"/>
              <a:gd name="connsiteY84" fmla="*/ 5720861 h 6002216"/>
              <a:gd name="connsiteX85" fmla="*/ 973015 w 2168769"/>
              <a:gd name="connsiteY85" fmla="*/ 5744307 h 6002216"/>
              <a:gd name="connsiteX86" fmla="*/ 1008184 w 2168769"/>
              <a:gd name="connsiteY86" fmla="*/ 5767753 h 6002216"/>
              <a:gd name="connsiteX87" fmla="*/ 1055077 w 2168769"/>
              <a:gd name="connsiteY87" fmla="*/ 5779477 h 6002216"/>
              <a:gd name="connsiteX88" fmla="*/ 1090246 w 2168769"/>
              <a:gd name="connsiteY88" fmla="*/ 5791200 h 6002216"/>
              <a:gd name="connsiteX89" fmla="*/ 1172308 w 2168769"/>
              <a:gd name="connsiteY89" fmla="*/ 5849815 h 6002216"/>
              <a:gd name="connsiteX90" fmla="*/ 1230923 w 2168769"/>
              <a:gd name="connsiteY90" fmla="*/ 5861538 h 6002216"/>
              <a:gd name="connsiteX91" fmla="*/ 1266092 w 2168769"/>
              <a:gd name="connsiteY91" fmla="*/ 5884984 h 6002216"/>
              <a:gd name="connsiteX92" fmla="*/ 1336431 w 2168769"/>
              <a:gd name="connsiteY92" fmla="*/ 5908430 h 6002216"/>
              <a:gd name="connsiteX93" fmla="*/ 1406769 w 2168769"/>
              <a:gd name="connsiteY93" fmla="*/ 5931877 h 6002216"/>
              <a:gd name="connsiteX94" fmla="*/ 1477108 w 2168769"/>
              <a:gd name="connsiteY94" fmla="*/ 5955323 h 6002216"/>
              <a:gd name="connsiteX95" fmla="*/ 1664677 w 2168769"/>
              <a:gd name="connsiteY95" fmla="*/ 5978769 h 6002216"/>
              <a:gd name="connsiteX96" fmla="*/ 1699846 w 2168769"/>
              <a:gd name="connsiteY96" fmla="*/ 5990492 h 6002216"/>
              <a:gd name="connsiteX97" fmla="*/ 2168769 w 2168769"/>
              <a:gd name="connsiteY97" fmla="*/ 6002215 h 6002216"/>
              <a:gd name="connsiteX98" fmla="*/ 2133600 w 2168769"/>
              <a:gd name="connsiteY98" fmla="*/ 0 h 60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68769" h="6002216">
                <a:moveTo>
                  <a:pt x="2133600" y="0"/>
                </a:moveTo>
                <a:lnTo>
                  <a:pt x="2133600" y="0"/>
                </a:lnTo>
                <a:lnTo>
                  <a:pt x="1875692" y="23446"/>
                </a:lnTo>
                <a:lnTo>
                  <a:pt x="1758461" y="35169"/>
                </a:lnTo>
                <a:cubicBezTo>
                  <a:pt x="1742830" y="39077"/>
                  <a:pt x="1727368" y="43732"/>
                  <a:pt x="1711569" y="46892"/>
                </a:cubicBezTo>
                <a:cubicBezTo>
                  <a:pt x="1688261" y="51554"/>
                  <a:pt x="1664291" y="52850"/>
                  <a:pt x="1641231" y="58615"/>
                </a:cubicBezTo>
                <a:cubicBezTo>
                  <a:pt x="1617254" y="64609"/>
                  <a:pt x="1594338" y="74246"/>
                  <a:pt x="1570892" y="82061"/>
                </a:cubicBezTo>
                <a:cubicBezTo>
                  <a:pt x="1559169" y="85969"/>
                  <a:pt x="1547985" y="92251"/>
                  <a:pt x="1535723" y="93784"/>
                </a:cubicBezTo>
                <a:lnTo>
                  <a:pt x="1441938" y="105507"/>
                </a:lnTo>
                <a:lnTo>
                  <a:pt x="1371600" y="128953"/>
                </a:lnTo>
                <a:cubicBezTo>
                  <a:pt x="1359877" y="132861"/>
                  <a:pt x="1348548" y="138254"/>
                  <a:pt x="1336431" y="140677"/>
                </a:cubicBezTo>
                <a:cubicBezTo>
                  <a:pt x="1297354" y="148492"/>
                  <a:pt x="1257006" y="151521"/>
                  <a:pt x="1219200" y="164123"/>
                </a:cubicBezTo>
                <a:lnTo>
                  <a:pt x="1043354" y="222738"/>
                </a:lnTo>
                <a:cubicBezTo>
                  <a:pt x="1043353" y="222738"/>
                  <a:pt x="973016" y="246183"/>
                  <a:pt x="973015" y="246184"/>
                </a:cubicBezTo>
                <a:cubicBezTo>
                  <a:pt x="927564" y="276485"/>
                  <a:pt x="951212" y="265175"/>
                  <a:pt x="902677" y="281353"/>
                </a:cubicBezTo>
                <a:cubicBezTo>
                  <a:pt x="850077" y="333955"/>
                  <a:pt x="912542" y="278478"/>
                  <a:pt x="844061" y="316523"/>
                </a:cubicBezTo>
                <a:cubicBezTo>
                  <a:pt x="819428" y="330208"/>
                  <a:pt x="773723" y="363415"/>
                  <a:pt x="773723" y="363415"/>
                </a:cubicBezTo>
                <a:cubicBezTo>
                  <a:pt x="711200" y="457199"/>
                  <a:pt x="793261" y="343877"/>
                  <a:pt x="715108" y="422030"/>
                </a:cubicBezTo>
                <a:cubicBezTo>
                  <a:pt x="705145" y="431993"/>
                  <a:pt x="699477" y="445477"/>
                  <a:pt x="691661" y="457200"/>
                </a:cubicBezTo>
                <a:cubicBezTo>
                  <a:pt x="682126" y="485804"/>
                  <a:pt x="679217" y="504813"/>
                  <a:pt x="656492" y="527538"/>
                </a:cubicBezTo>
                <a:cubicBezTo>
                  <a:pt x="646529" y="537501"/>
                  <a:pt x="633046" y="543169"/>
                  <a:pt x="621323" y="550984"/>
                </a:cubicBezTo>
                <a:cubicBezTo>
                  <a:pt x="588114" y="650611"/>
                  <a:pt x="634429" y="529140"/>
                  <a:pt x="586154" y="609600"/>
                </a:cubicBezTo>
                <a:cubicBezTo>
                  <a:pt x="579796" y="620196"/>
                  <a:pt x="583169" y="636031"/>
                  <a:pt x="574431" y="644769"/>
                </a:cubicBezTo>
                <a:cubicBezTo>
                  <a:pt x="565693" y="653507"/>
                  <a:pt x="550984" y="652584"/>
                  <a:pt x="539261" y="656492"/>
                </a:cubicBezTo>
                <a:cubicBezTo>
                  <a:pt x="512320" y="737316"/>
                  <a:pt x="533290" y="709354"/>
                  <a:pt x="492369" y="750277"/>
                </a:cubicBezTo>
                <a:cubicBezTo>
                  <a:pt x="488461" y="762000"/>
                  <a:pt x="488365" y="775797"/>
                  <a:pt x="480646" y="785446"/>
                </a:cubicBezTo>
                <a:cubicBezTo>
                  <a:pt x="471844" y="796448"/>
                  <a:pt x="452944" y="796944"/>
                  <a:pt x="445477" y="808892"/>
                </a:cubicBezTo>
                <a:cubicBezTo>
                  <a:pt x="432378" y="829850"/>
                  <a:pt x="439507" y="861754"/>
                  <a:pt x="422031" y="879230"/>
                </a:cubicBezTo>
                <a:cubicBezTo>
                  <a:pt x="388621" y="912640"/>
                  <a:pt x="404715" y="893480"/>
                  <a:pt x="375138" y="937846"/>
                </a:cubicBezTo>
                <a:cubicBezTo>
                  <a:pt x="369189" y="961642"/>
                  <a:pt x="361783" y="996361"/>
                  <a:pt x="351692" y="1019907"/>
                </a:cubicBezTo>
                <a:cubicBezTo>
                  <a:pt x="323702" y="1085218"/>
                  <a:pt x="330031" y="1046151"/>
                  <a:pt x="316523" y="1113692"/>
                </a:cubicBezTo>
                <a:cubicBezTo>
                  <a:pt x="311861" y="1137000"/>
                  <a:pt x="309462" y="1160722"/>
                  <a:pt x="304800" y="1184030"/>
                </a:cubicBezTo>
                <a:cubicBezTo>
                  <a:pt x="301640" y="1199829"/>
                  <a:pt x="296572" y="1215195"/>
                  <a:pt x="293077" y="1230923"/>
                </a:cubicBezTo>
                <a:cubicBezTo>
                  <a:pt x="288755" y="1250374"/>
                  <a:pt x="286597" y="1270315"/>
                  <a:pt x="281354" y="1289538"/>
                </a:cubicBezTo>
                <a:cubicBezTo>
                  <a:pt x="274851" y="1313382"/>
                  <a:pt x="271618" y="1339314"/>
                  <a:pt x="257908" y="1359877"/>
                </a:cubicBezTo>
                <a:lnTo>
                  <a:pt x="234461" y="1395046"/>
                </a:lnTo>
                <a:cubicBezTo>
                  <a:pt x="204995" y="1483444"/>
                  <a:pt x="244743" y="1374482"/>
                  <a:pt x="199292" y="1465384"/>
                </a:cubicBezTo>
                <a:cubicBezTo>
                  <a:pt x="189442" y="1485084"/>
                  <a:pt x="181480" y="1528665"/>
                  <a:pt x="175846" y="1547446"/>
                </a:cubicBezTo>
                <a:cubicBezTo>
                  <a:pt x="168744" y="1571118"/>
                  <a:pt x="160215" y="1594338"/>
                  <a:pt x="152400" y="1617784"/>
                </a:cubicBezTo>
                <a:lnTo>
                  <a:pt x="140677" y="1652953"/>
                </a:lnTo>
                <a:cubicBezTo>
                  <a:pt x="136769" y="1676399"/>
                  <a:pt x="134719" y="1700232"/>
                  <a:pt x="128954" y="1723292"/>
                </a:cubicBezTo>
                <a:cubicBezTo>
                  <a:pt x="122960" y="1747268"/>
                  <a:pt x="105508" y="1793630"/>
                  <a:pt x="105508" y="1793630"/>
                </a:cubicBezTo>
                <a:cubicBezTo>
                  <a:pt x="101600" y="1820984"/>
                  <a:pt x="96404" y="1848185"/>
                  <a:pt x="93784" y="1875692"/>
                </a:cubicBezTo>
                <a:cubicBezTo>
                  <a:pt x="89041" y="1925487"/>
                  <a:pt x="85309" y="2057003"/>
                  <a:pt x="70338" y="2121877"/>
                </a:cubicBezTo>
                <a:cubicBezTo>
                  <a:pt x="64781" y="2145958"/>
                  <a:pt x="54707" y="2168769"/>
                  <a:pt x="46892" y="2192215"/>
                </a:cubicBezTo>
                <a:lnTo>
                  <a:pt x="35169" y="2227384"/>
                </a:lnTo>
                <a:cubicBezTo>
                  <a:pt x="31261" y="2289907"/>
                  <a:pt x="30004" y="2352652"/>
                  <a:pt x="23446" y="2414953"/>
                </a:cubicBezTo>
                <a:cubicBezTo>
                  <a:pt x="22152" y="2427243"/>
                  <a:pt x="12428" y="2437786"/>
                  <a:pt x="11723" y="2450123"/>
                </a:cubicBezTo>
                <a:cubicBezTo>
                  <a:pt x="4586" y="2575026"/>
                  <a:pt x="3908" y="2700215"/>
                  <a:pt x="0" y="2825261"/>
                </a:cubicBezTo>
                <a:cubicBezTo>
                  <a:pt x="3908" y="2903415"/>
                  <a:pt x="4419" y="2981813"/>
                  <a:pt x="11723" y="3059723"/>
                </a:cubicBezTo>
                <a:cubicBezTo>
                  <a:pt x="16160" y="3107055"/>
                  <a:pt x="35169" y="3200400"/>
                  <a:pt x="35169" y="3200400"/>
                </a:cubicBezTo>
                <a:cubicBezTo>
                  <a:pt x="31261" y="3239477"/>
                  <a:pt x="23446" y="3278358"/>
                  <a:pt x="23446" y="3317630"/>
                </a:cubicBezTo>
                <a:cubicBezTo>
                  <a:pt x="23446" y="3360792"/>
                  <a:pt x="35169" y="3446584"/>
                  <a:pt x="35169" y="3446584"/>
                </a:cubicBezTo>
                <a:lnTo>
                  <a:pt x="35169" y="3446584"/>
                </a:lnTo>
                <a:lnTo>
                  <a:pt x="35169" y="3446584"/>
                </a:lnTo>
                <a:cubicBezTo>
                  <a:pt x="39077" y="3481753"/>
                  <a:pt x="42215" y="3517017"/>
                  <a:pt x="46892" y="3552092"/>
                </a:cubicBezTo>
                <a:cubicBezTo>
                  <a:pt x="50033" y="3575653"/>
                  <a:pt x="57034" y="3598713"/>
                  <a:pt x="58615" y="3622430"/>
                </a:cubicBezTo>
                <a:cubicBezTo>
                  <a:pt x="64859" y="3716088"/>
                  <a:pt x="64483" y="3810101"/>
                  <a:pt x="70338" y="3903784"/>
                </a:cubicBezTo>
                <a:cubicBezTo>
                  <a:pt x="72303" y="3935228"/>
                  <a:pt x="79074" y="3966206"/>
                  <a:pt x="82061" y="3997569"/>
                </a:cubicBezTo>
                <a:cubicBezTo>
                  <a:pt x="86891" y="4048290"/>
                  <a:pt x="88450" y="4099299"/>
                  <a:pt x="93784" y="4149969"/>
                </a:cubicBezTo>
                <a:cubicBezTo>
                  <a:pt x="96272" y="4173608"/>
                  <a:pt x="101894" y="4196814"/>
                  <a:pt x="105508" y="4220307"/>
                </a:cubicBezTo>
                <a:cubicBezTo>
                  <a:pt x="110183" y="4250697"/>
                  <a:pt x="121642" y="4339805"/>
                  <a:pt x="128954" y="4372707"/>
                </a:cubicBezTo>
                <a:cubicBezTo>
                  <a:pt x="131635" y="4384770"/>
                  <a:pt x="137996" y="4395814"/>
                  <a:pt x="140677" y="4407877"/>
                </a:cubicBezTo>
                <a:cubicBezTo>
                  <a:pt x="145833" y="4431080"/>
                  <a:pt x="146635" y="4455155"/>
                  <a:pt x="152400" y="4478215"/>
                </a:cubicBezTo>
                <a:cubicBezTo>
                  <a:pt x="168036" y="4540761"/>
                  <a:pt x="178265" y="4539622"/>
                  <a:pt x="187569" y="4595446"/>
                </a:cubicBezTo>
                <a:cubicBezTo>
                  <a:pt x="192748" y="4626522"/>
                  <a:pt x="192691" y="4658425"/>
                  <a:pt x="199292" y="4689230"/>
                </a:cubicBezTo>
                <a:cubicBezTo>
                  <a:pt x="204470" y="4713396"/>
                  <a:pt x="214923" y="4736123"/>
                  <a:pt x="222738" y="4759569"/>
                </a:cubicBezTo>
                <a:lnTo>
                  <a:pt x="246184" y="4829907"/>
                </a:lnTo>
                <a:lnTo>
                  <a:pt x="269631" y="4900246"/>
                </a:lnTo>
                <a:cubicBezTo>
                  <a:pt x="273539" y="4911969"/>
                  <a:pt x="274499" y="4925133"/>
                  <a:pt x="281354" y="4935415"/>
                </a:cubicBezTo>
                <a:cubicBezTo>
                  <a:pt x="289169" y="4947138"/>
                  <a:pt x="299078" y="4957709"/>
                  <a:pt x="304800" y="4970584"/>
                </a:cubicBezTo>
                <a:cubicBezTo>
                  <a:pt x="314837" y="4993168"/>
                  <a:pt x="320431" y="5017477"/>
                  <a:pt x="328246" y="5040923"/>
                </a:cubicBezTo>
                <a:lnTo>
                  <a:pt x="339969" y="5076092"/>
                </a:lnTo>
                <a:cubicBezTo>
                  <a:pt x="343877" y="5087815"/>
                  <a:pt x="344837" y="5100979"/>
                  <a:pt x="351692" y="5111261"/>
                </a:cubicBezTo>
                <a:lnTo>
                  <a:pt x="375138" y="5146430"/>
                </a:lnTo>
                <a:cubicBezTo>
                  <a:pt x="404763" y="5235305"/>
                  <a:pt x="383755" y="5196998"/>
                  <a:pt x="433754" y="5263661"/>
                </a:cubicBezTo>
                <a:cubicBezTo>
                  <a:pt x="456168" y="5330903"/>
                  <a:pt x="430303" y="5270783"/>
                  <a:pt x="468923" y="5322277"/>
                </a:cubicBezTo>
                <a:cubicBezTo>
                  <a:pt x="531626" y="5405882"/>
                  <a:pt x="485155" y="5382395"/>
                  <a:pt x="550984" y="5404338"/>
                </a:cubicBezTo>
                <a:cubicBezTo>
                  <a:pt x="554892" y="5416061"/>
                  <a:pt x="554988" y="5429858"/>
                  <a:pt x="562708" y="5439507"/>
                </a:cubicBezTo>
                <a:cubicBezTo>
                  <a:pt x="571510" y="5450509"/>
                  <a:pt x="586875" y="5454151"/>
                  <a:pt x="597877" y="5462953"/>
                </a:cubicBezTo>
                <a:cubicBezTo>
                  <a:pt x="681398" y="5529771"/>
                  <a:pt x="548247" y="5437682"/>
                  <a:pt x="656492" y="5509846"/>
                </a:cubicBezTo>
                <a:cubicBezTo>
                  <a:pt x="672123" y="5533292"/>
                  <a:pt x="683458" y="5560259"/>
                  <a:pt x="703384" y="5580184"/>
                </a:cubicBezTo>
                <a:cubicBezTo>
                  <a:pt x="746756" y="5623555"/>
                  <a:pt x="717636" y="5597500"/>
                  <a:pt x="797169" y="5650523"/>
                </a:cubicBezTo>
                <a:cubicBezTo>
                  <a:pt x="797174" y="5650527"/>
                  <a:pt x="867503" y="5697412"/>
                  <a:pt x="867508" y="5697415"/>
                </a:cubicBezTo>
                <a:cubicBezTo>
                  <a:pt x="883139" y="5705230"/>
                  <a:pt x="898431" y="5713763"/>
                  <a:pt x="914400" y="5720861"/>
                </a:cubicBezTo>
                <a:cubicBezTo>
                  <a:pt x="933630" y="5729408"/>
                  <a:pt x="954193" y="5734896"/>
                  <a:pt x="973015" y="5744307"/>
                </a:cubicBezTo>
                <a:cubicBezTo>
                  <a:pt x="985617" y="5750608"/>
                  <a:pt x="995234" y="5762203"/>
                  <a:pt x="1008184" y="5767753"/>
                </a:cubicBezTo>
                <a:cubicBezTo>
                  <a:pt x="1022993" y="5774100"/>
                  <a:pt x="1039585" y="5775051"/>
                  <a:pt x="1055077" y="5779477"/>
                </a:cubicBezTo>
                <a:cubicBezTo>
                  <a:pt x="1066959" y="5782872"/>
                  <a:pt x="1078523" y="5787292"/>
                  <a:pt x="1090246" y="5791200"/>
                </a:cubicBezTo>
                <a:cubicBezTo>
                  <a:pt x="1092946" y="5793225"/>
                  <a:pt x="1160877" y="5845529"/>
                  <a:pt x="1172308" y="5849815"/>
                </a:cubicBezTo>
                <a:cubicBezTo>
                  <a:pt x="1190965" y="5856811"/>
                  <a:pt x="1211385" y="5857630"/>
                  <a:pt x="1230923" y="5861538"/>
                </a:cubicBezTo>
                <a:cubicBezTo>
                  <a:pt x="1242646" y="5869353"/>
                  <a:pt x="1253217" y="5879262"/>
                  <a:pt x="1266092" y="5884984"/>
                </a:cubicBezTo>
                <a:cubicBezTo>
                  <a:pt x="1288676" y="5895021"/>
                  <a:pt x="1312985" y="5900615"/>
                  <a:pt x="1336431" y="5908430"/>
                </a:cubicBezTo>
                <a:lnTo>
                  <a:pt x="1406769" y="5931877"/>
                </a:lnTo>
                <a:lnTo>
                  <a:pt x="1477108" y="5955323"/>
                </a:lnTo>
                <a:lnTo>
                  <a:pt x="1664677" y="5978769"/>
                </a:lnTo>
                <a:cubicBezTo>
                  <a:pt x="1676400" y="5982677"/>
                  <a:pt x="1687505" y="5989859"/>
                  <a:pt x="1699846" y="5990492"/>
                </a:cubicBezTo>
                <a:cubicBezTo>
                  <a:pt x="1936909" y="6002649"/>
                  <a:pt x="2003425" y="6002215"/>
                  <a:pt x="2168769" y="6002215"/>
                </a:cubicBezTo>
                <a:lnTo>
                  <a:pt x="2133600" y="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2147735"/>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00200" y="240610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14872" y="2515620"/>
            <a:ext cx="666528" cy="639365"/>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157016" y="2647592"/>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086202" y="2884016"/>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1981200" y="3663400"/>
            <a:ext cx="666528" cy="601883"/>
            <a:chOff x="2274570" y="3409950"/>
            <a:chExt cx="759183" cy="800100"/>
          </a:xfrm>
        </p:grpSpPr>
        <p:sp>
          <p:nvSpPr>
            <p:cNvPr id="21" name="Oval 20"/>
            <p:cNvSpPr/>
            <p:nvPr/>
          </p:nvSpPr>
          <p:spPr>
            <a:xfrm>
              <a:off x="2274570" y="340995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38400" y="36576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0330" y="3636407"/>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67940" y="38900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2906353" y="4717861"/>
            <a:ext cx="705527" cy="637279"/>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138178" y="5128472"/>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5123" y="3997594"/>
            <a:ext cx="1340682"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6200" y="3492398"/>
            <a:ext cx="1303811" cy="646331"/>
          </a:xfrm>
          <a:prstGeom prst="rect">
            <a:avLst/>
          </a:prstGeom>
          <a:noFill/>
        </p:spPr>
        <p:txBody>
          <a:bodyPr wrap="square" rtlCol="0">
            <a:spAutoFit/>
          </a:bodyPr>
          <a:lstStyle/>
          <a:p>
            <a:pPr algn="ctr"/>
            <a:r>
              <a:rPr lang="en-US" dirty="0" smtClean="0"/>
              <a:t>1. Action Potential</a:t>
            </a:r>
            <a:endParaRPr lang="en-US" dirty="0"/>
          </a:p>
        </p:txBody>
      </p:sp>
      <p:sp>
        <p:nvSpPr>
          <p:cNvPr id="55" name="TextBox 54"/>
          <p:cNvSpPr txBox="1"/>
          <p:nvPr/>
        </p:nvSpPr>
        <p:spPr>
          <a:xfrm>
            <a:off x="838200" y="2599933"/>
            <a:ext cx="609600" cy="369332"/>
          </a:xfrm>
          <a:prstGeom prst="rect">
            <a:avLst/>
          </a:prstGeom>
          <a:noFill/>
        </p:spPr>
        <p:txBody>
          <a:bodyPr wrap="square" rtlCol="0">
            <a:spAutoFit/>
          </a:bodyPr>
          <a:lstStyle/>
          <a:p>
            <a:pPr algn="ctr"/>
            <a:r>
              <a:rPr lang="en-US" dirty="0" smtClean="0"/>
              <a:t>Ca</a:t>
            </a:r>
            <a:r>
              <a:rPr lang="en-US" baseline="30000" dirty="0" smtClean="0"/>
              <a:t>2+</a:t>
            </a:r>
            <a:endParaRPr lang="en-US" dirty="0"/>
          </a:p>
        </p:txBody>
      </p:sp>
      <p:sp>
        <p:nvSpPr>
          <p:cNvPr id="8" name="U-Turn Arrow 7"/>
          <p:cNvSpPr/>
          <p:nvPr/>
        </p:nvSpPr>
        <p:spPr>
          <a:xfrm rot="1366616">
            <a:off x="1153263" y="2503148"/>
            <a:ext cx="1143000" cy="33215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3361631" y="2599933"/>
            <a:ext cx="372169" cy="44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95315" y="4798949"/>
            <a:ext cx="372169" cy="44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478080" y="2669225"/>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858000" y="45674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858000" y="429694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858000" y="33482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858000" y="306631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009308" y="496822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1130231">
            <a:off x="3146587" y="5982300"/>
            <a:ext cx="542130" cy="228600"/>
          </a:xfrm>
          <a:prstGeom prst="roundRect">
            <a:avLst/>
          </a:prstGeom>
          <a:solidFill>
            <a:srgbClr val="6600CC"/>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Quad Arrow 4"/>
          <p:cNvSpPr/>
          <p:nvPr/>
        </p:nvSpPr>
        <p:spPr>
          <a:xfrm>
            <a:off x="3412384" y="2500515"/>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3415735" y="2957357"/>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a:off x="3412383" y="4686723"/>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3428083" y="5181765"/>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92684" y="933271"/>
            <a:ext cx="2298116" cy="646331"/>
          </a:xfrm>
          <a:prstGeom prst="rect">
            <a:avLst/>
          </a:prstGeom>
          <a:noFill/>
        </p:spPr>
        <p:txBody>
          <a:bodyPr wrap="square" rtlCol="0">
            <a:spAutoFit/>
          </a:bodyPr>
          <a:lstStyle/>
          <a:p>
            <a:pPr algn="ctr"/>
            <a:r>
              <a:rPr lang="en-US" dirty="0" smtClean="0"/>
              <a:t>2. Voltage-gated Ca</a:t>
            </a:r>
            <a:r>
              <a:rPr lang="en-US" baseline="30000" dirty="0" smtClean="0"/>
              <a:t>2+ </a:t>
            </a:r>
            <a:r>
              <a:rPr lang="en-US" dirty="0" smtClean="0"/>
              <a:t>channels open. </a:t>
            </a:r>
          </a:p>
        </p:txBody>
      </p:sp>
      <p:sp>
        <p:nvSpPr>
          <p:cNvPr id="54" name="TextBox 53"/>
          <p:cNvSpPr txBox="1"/>
          <p:nvPr/>
        </p:nvSpPr>
        <p:spPr>
          <a:xfrm>
            <a:off x="3352800" y="933271"/>
            <a:ext cx="2819400" cy="923330"/>
          </a:xfrm>
          <a:prstGeom prst="rect">
            <a:avLst/>
          </a:prstGeom>
          <a:noFill/>
        </p:spPr>
        <p:txBody>
          <a:bodyPr wrap="square" rtlCol="0">
            <a:spAutoFit/>
          </a:bodyPr>
          <a:lstStyle/>
          <a:p>
            <a:pPr algn="ctr"/>
            <a:r>
              <a:rPr lang="en-US" dirty="0" smtClean="0"/>
              <a:t>4. Ca</a:t>
            </a:r>
            <a:r>
              <a:rPr lang="en-US" baseline="30000" dirty="0" smtClean="0"/>
              <a:t>2+ </a:t>
            </a:r>
            <a:r>
              <a:rPr lang="en-US" dirty="0" smtClean="0"/>
              <a:t>sensitive proteins fuse synaptic vesicles to membrane. </a:t>
            </a:r>
          </a:p>
        </p:txBody>
      </p:sp>
      <p:sp>
        <p:nvSpPr>
          <p:cNvPr id="62" name="TextBox 61"/>
          <p:cNvSpPr txBox="1"/>
          <p:nvPr/>
        </p:nvSpPr>
        <p:spPr>
          <a:xfrm>
            <a:off x="228600" y="1676400"/>
            <a:ext cx="2298116" cy="369332"/>
          </a:xfrm>
          <a:prstGeom prst="rect">
            <a:avLst/>
          </a:prstGeom>
          <a:noFill/>
        </p:spPr>
        <p:txBody>
          <a:bodyPr wrap="square" rtlCol="0">
            <a:spAutoFit/>
          </a:bodyPr>
          <a:lstStyle/>
          <a:p>
            <a:pPr algn="ctr"/>
            <a:r>
              <a:rPr lang="en-US" dirty="0" smtClean="0"/>
              <a:t>3. Ca</a:t>
            </a:r>
            <a:r>
              <a:rPr lang="en-US" baseline="30000" dirty="0" smtClean="0"/>
              <a:t>2+ </a:t>
            </a:r>
            <a:r>
              <a:rPr lang="en-US" dirty="0" smtClean="0"/>
              <a:t>flows </a:t>
            </a:r>
            <a:r>
              <a:rPr lang="en-US" dirty="0"/>
              <a:t>into cell </a:t>
            </a:r>
          </a:p>
        </p:txBody>
      </p:sp>
      <p:sp>
        <p:nvSpPr>
          <p:cNvPr id="42" name="Oval 41"/>
          <p:cNvSpPr/>
          <p:nvPr/>
        </p:nvSpPr>
        <p:spPr>
          <a:xfrm>
            <a:off x="3323628" y="496822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475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The Play:</a:t>
            </a:r>
            <a:endParaRPr lang="en-US" dirty="0"/>
          </a:p>
        </p:txBody>
      </p:sp>
      <p:sp>
        <p:nvSpPr>
          <p:cNvPr id="13" name="Freeform 12"/>
          <p:cNvSpPr/>
          <p:nvPr/>
        </p:nvSpPr>
        <p:spPr>
          <a:xfrm>
            <a:off x="-76200" y="1747654"/>
            <a:ext cx="3612607" cy="4620846"/>
          </a:xfrm>
          <a:custGeom>
            <a:avLst/>
            <a:gdLst>
              <a:gd name="connsiteX0" fmla="*/ 11430 w 3897791"/>
              <a:gd name="connsiteY0" fmla="*/ 1257300 h 3920490"/>
              <a:gd name="connsiteX1" fmla="*/ 1611630 w 3897791"/>
              <a:gd name="connsiteY1" fmla="*/ 1280160 h 3920490"/>
              <a:gd name="connsiteX2" fmla="*/ 1611630 w 3897791"/>
              <a:gd name="connsiteY2" fmla="*/ 1280160 h 3920490"/>
              <a:gd name="connsiteX3" fmla="*/ 1645920 w 3897791"/>
              <a:gd name="connsiteY3" fmla="*/ 1188720 h 3920490"/>
              <a:gd name="connsiteX4" fmla="*/ 1668780 w 3897791"/>
              <a:gd name="connsiteY4" fmla="*/ 1154430 h 3920490"/>
              <a:gd name="connsiteX5" fmla="*/ 1691640 w 3897791"/>
              <a:gd name="connsiteY5" fmla="*/ 1085850 h 3920490"/>
              <a:gd name="connsiteX6" fmla="*/ 1725930 w 3897791"/>
              <a:gd name="connsiteY6" fmla="*/ 1017270 h 3920490"/>
              <a:gd name="connsiteX7" fmla="*/ 1748790 w 3897791"/>
              <a:gd name="connsiteY7" fmla="*/ 982980 h 3920490"/>
              <a:gd name="connsiteX8" fmla="*/ 1771650 w 3897791"/>
              <a:gd name="connsiteY8" fmla="*/ 914400 h 3920490"/>
              <a:gd name="connsiteX9" fmla="*/ 1828800 w 3897791"/>
              <a:gd name="connsiteY9" fmla="*/ 845820 h 3920490"/>
              <a:gd name="connsiteX10" fmla="*/ 1908810 w 3897791"/>
              <a:gd name="connsiteY10" fmla="*/ 754380 h 3920490"/>
              <a:gd name="connsiteX11" fmla="*/ 1954530 w 3897791"/>
              <a:gd name="connsiteY11" fmla="*/ 685800 h 3920490"/>
              <a:gd name="connsiteX12" fmla="*/ 2000250 w 3897791"/>
              <a:gd name="connsiteY12" fmla="*/ 628650 h 3920490"/>
              <a:gd name="connsiteX13" fmla="*/ 2057400 w 3897791"/>
              <a:gd name="connsiteY13" fmla="*/ 571500 h 3920490"/>
              <a:gd name="connsiteX14" fmla="*/ 2080260 w 3897791"/>
              <a:gd name="connsiteY14" fmla="*/ 537210 h 3920490"/>
              <a:gd name="connsiteX15" fmla="*/ 2114550 w 3897791"/>
              <a:gd name="connsiteY15" fmla="*/ 525780 h 3920490"/>
              <a:gd name="connsiteX16" fmla="*/ 2148840 w 3897791"/>
              <a:gd name="connsiteY16" fmla="*/ 502920 h 3920490"/>
              <a:gd name="connsiteX17" fmla="*/ 2171700 w 3897791"/>
              <a:gd name="connsiteY17" fmla="*/ 468630 h 3920490"/>
              <a:gd name="connsiteX18" fmla="*/ 2205990 w 3897791"/>
              <a:gd name="connsiteY18" fmla="*/ 445770 h 3920490"/>
              <a:gd name="connsiteX19" fmla="*/ 2217420 w 3897791"/>
              <a:gd name="connsiteY19" fmla="*/ 411480 h 3920490"/>
              <a:gd name="connsiteX20" fmla="*/ 2263140 w 3897791"/>
              <a:gd name="connsiteY20" fmla="*/ 342900 h 3920490"/>
              <a:gd name="connsiteX21" fmla="*/ 2286000 w 3897791"/>
              <a:gd name="connsiteY21" fmla="*/ 308610 h 3920490"/>
              <a:gd name="connsiteX22" fmla="*/ 2354580 w 3897791"/>
              <a:gd name="connsiteY22" fmla="*/ 262890 h 3920490"/>
              <a:gd name="connsiteX23" fmla="*/ 2366010 w 3897791"/>
              <a:gd name="connsiteY23" fmla="*/ 228600 h 3920490"/>
              <a:gd name="connsiteX24" fmla="*/ 2434590 w 3897791"/>
              <a:gd name="connsiteY24" fmla="*/ 182880 h 3920490"/>
              <a:gd name="connsiteX25" fmla="*/ 2457450 w 3897791"/>
              <a:gd name="connsiteY25" fmla="*/ 148590 h 3920490"/>
              <a:gd name="connsiteX26" fmla="*/ 2491740 w 3897791"/>
              <a:gd name="connsiteY26" fmla="*/ 137160 h 3920490"/>
              <a:gd name="connsiteX27" fmla="*/ 2526030 w 3897791"/>
              <a:gd name="connsiteY27" fmla="*/ 114300 h 3920490"/>
              <a:gd name="connsiteX28" fmla="*/ 2560320 w 3897791"/>
              <a:gd name="connsiteY28" fmla="*/ 102870 h 3920490"/>
              <a:gd name="connsiteX29" fmla="*/ 2697480 w 3897791"/>
              <a:gd name="connsiteY29" fmla="*/ 34290 h 3920490"/>
              <a:gd name="connsiteX30" fmla="*/ 3006090 w 3897791"/>
              <a:gd name="connsiteY30" fmla="*/ 11430 h 3920490"/>
              <a:gd name="connsiteX31" fmla="*/ 3108960 w 3897791"/>
              <a:gd name="connsiteY31" fmla="*/ 0 h 3920490"/>
              <a:gd name="connsiteX32" fmla="*/ 3577590 w 3897791"/>
              <a:gd name="connsiteY32" fmla="*/ 11430 h 3920490"/>
              <a:gd name="connsiteX33" fmla="*/ 3611880 w 3897791"/>
              <a:gd name="connsiteY33" fmla="*/ 34290 h 3920490"/>
              <a:gd name="connsiteX34" fmla="*/ 3714750 w 3897791"/>
              <a:gd name="connsiteY34" fmla="*/ 68580 h 3920490"/>
              <a:gd name="connsiteX35" fmla="*/ 3749040 w 3897791"/>
              <a:gd name="connsiteY35" fmla="*/ 80010 h 3920490"/>
              <a:gd name="connsiteX36" fmla="*/ 3783330 w 3897791"/>
              <a:gd name="connsiteY36" fmla="*/ 91440 h 3920490"/>
              <a:gd name="connsiteX37" fmla="*/ 3806190 w 3897791"/>
              <a:gd name="connsiteY37" fmla="*/ 125730 h 3920490"/>
              <a:gd name="connsiteX38" fmla="*/ 3840480 w 3897791"/>
              <a:gd name="connsiteY38" fmla="*/ 148590 h 3920490"/>
              <a:gd name="connsiteX39" fmla="*/ 3863340 w 3897791"/>
              <a:gd name="connsiteY39" fmla="*/ 228600 h 3920490"/>
              <a:gd name="connsiteX40" fmla="*/ 3886200 w 3897791"/>
              <a:gd name="connsiteY40" fmla="*/ 297180 h 3920490"/>
              <a:gd name="connsiteX41" fmla="*/ 3897630 w 3897791"/>
              <a:gd name="connsiteY41" fmla="*/ 502920 h 3920490"/>
              <a:gd name="connsiteX42" fmla="*/ 3897630 w 3897791"/>
              <a:gd name="connsiteY42" fmla="*/ 3451860 h 3920490"/>
              <a:gd name="connsiteX43" fmla="*/ 3863340 w 3897791"/>
              <a:gd name="connsiteY43" fmla="*/ 3543300 h 3920490"/>
              <a:gd name="connsiteX44" fmla="*/ 3851910 w 3897791"/>
              <a:gd name="connsiteY44" fmla="*/ 3577590 h 3920490"/>
              <a:gd name="connsiteX45" fmla="*/ 3817620 w 3897791"/>
              <a:gd name="connsiteY45" fmla="*/ 3611880 h 3920490"/>
              <a:gd name="connsiteX46" fmla="*/ 3806190 w 3897791"/>
              <a:gd name="connsiteY46" fmla="*/ 3646170 h 3920490"/>
              <a:gd name="connsiteX47" fmla="*/ 3760470 w 3897791"/>
              <a:gd name="connsiteY47" fmla="*/ 3714750 h 3920490"/>
              <a:gd name="connsiteX48" fmla="*/ 3737610 w 3897791"/>
              <a:gd name="connsiteY48" fmla="*/ 3783330 h 3920490"/>
              <a:gd name="connsiteX49" fmla="*/ 3669030 w 3897791"/>
              <a:gd name="connsiteY49" fmla="*/ 3817620 h 3920490"/>
              <a:gd name="connsiteX50" fmla="*/ 3600450 w 3897791"/>
              <a:gd name="connsiteY50" fmla="*/ 3840480 h 3920490"/>
              <a:gd name="connsiteX51" fmla="*/ 3577590 w 3897791"/>
              <a:gd name="connsiteY51" fmla="*/ 3874770 h 3920490"/>
              <a:gd name="connsiteX52" fmla="*/ 3509010 w 3897791"/>
              <a:gd name="connsiteY52" fmla="*/ 3897630 h 3920490"/>
              <a:gd name="connsiteX53" fmla="*/ 3063240 w 3897791"/>
              <a:gd name="connsiteY53" fmla="*/ 3920490 h 3920490"/>
              <a:gd name="connsiteX54" fmla="*/ 2663190 w 3897791"/>
              <a:gd name="connsiteY54" fmla="*/ 3909060 h 3920490"/>
              <a:gd name="connsiteX55" fmla="*/ 2594610 w 3897791"/>
              <a:gd name="connsiteY55" fmla="*/ 3886200 h 3920490"/>
              <a:gd name="connsiteX56" fmla="*/ 2560320 w 3897791"/>
              <a:gd name="connsiteY56" fmla="*/ 3874770 h 3920490"/>
              <a:gd name="connsiteX57" fmla="*/ 2526030 w 3897791"/>
              <a:gd name="connsiteY57" fmla="*/ 3863340 h 3920490"/>
              <a:gd name="connsiteX58" fmla="*/ 2491740 w 3897791"/>
              <a:gd name="connsiteY58" fmla="*/ 3840480 h 3920490"/>
              <a:gd name="connsiteX59" fmla="*/ 2457450 w 3897791"/>
              <a:gd name="connsiteY59" fmla="*/ 3806190 h 3920490"/>
              <a:gd name="connsiteX60" fmla="*/ 2434590 w 3897791"/>
              <a:gd name="connsiteY60" fmla="*/ 3771900 h 3920490"/>
              <a:gd name="connsiteX61" fmla="*/ 2400300 w 3897791"/>
              <a:gd name="connsiteY61" fmla="*/ 3760470 h 3920490"/>
              <a:gd name="connsiteX62" fmla="*/ 2388870 w 3897791"/>
              <a:gd name="connsiteY62" fmla="*/ 3726180 h 3920490"/>
              <a:gd name="connsiteX63" fmla="*/ 2320290 w 3897791"/>
              <a:gd name="connsiteY63" fmla="*/ 3680460 h 3920490"/>
              <a:gd name="connsiteX64" fmla="*/ 2286000 w 3897791"/>
              <a:gd name="connsiteY64" fmla="*/ 3611880 h 3920490"/>
              <a:gd name="connsiteX65" fmla="*/ 2251710 w 3897791"/>
              <a:gd name="connsiteY65" fmla="*/ 3600450 h 3920490"/>
              <a:gd name="connsiteX66" fmla="*/ 2205990 w 3897791"/>
              <a:gd name="connsiteY66" fmla="*/ 3543300 h 3920490"/>
              <a:gd name="connsiteX67" fmla="*/ 2160270 w 3897791"/>
              <a:gd name="connsiteY67" fmla="*/ 3497580 h 3920490"/>
              <a:gd name="connsiteX68" fmla="*/ 2148840 w 3897791"/>
              <a:gd name="connsiteY68" fmla="*/ 3463290 h 3920490"/>
              <a:gd name="connsiteX69" fmla="*/ 2114550 w 3897791"/>
              <a:gd name="connsiteY69" fmla="*/ 3440430 h 3920490"/>
              <a:gd name="connsiteX70" fmla="*/ 2080260 w 3897791"/>
              <a:gd name="connsiteY70" fmla="*/ 3406140 h 3920490"/>
              <a:gd name="connsiteX71" fmla="*/ 2034540 w 3897791"/>
              <a:gd name="connsiteY71" fmla="*/ 3337560 h 3920490"/>
              <a:gd name="connsiteX72" fmla="*/ 2000250 w 3897791"/>
              <a:gd name="connsiteY72" fmla="*/ 3303270 h 3920490"/>
              <a:gd name="connsiteX73" fmla="*/ 1954530 w 3897791"/>
              <a:gd name="connsiteY73" fmla="*/ 3200400 h 3920490"/>
              <a:gd name="connsiteX74" fmla="*/ 1943100 w 3897791"/>
              <a:gd name="connsiteY74" fmla="*/ 3166110 h 3920490"/>
              <a:gd name="connsiteX75" fmla="*/ 1908810 w 3897791"/>
              <a:gd name="connsiteY75" fmla="*/ 3097530 h 3920490"/>
              <a:gd name="connsiteX76" fmla="*/ 1897380 w 3897791"/>
              <a:gd name="connsiteY76" fmla="*/ 3063240 h 3920490"/>
              <a:gd name="connsiteX77" fmla="*/ 1851660 w 3897791"/>
              <a:gd name="connsiteY77" fmla="*/ 2994660 h 3920490"/>
              <a:gd name="connsiteX78" fmla="*/ 1805940 w 3897791"/>
              <a:gd name="connsiteY78" fmla="*/ 2937510 h 3920490"/>
              <a:gd name="connsiteX79" fmla="*/ 1760220 w 3897791"/>
              <a:gd name="connsiteY79" fmla="*/ 2834640 h 3920490"/>
              <a:gd name="connsiteX80" fmla="*/ 1748790 w 3897791"/>
              <a:gd name="connsiteY80" fmla="*/ 2800350 h 3920490"/>
              <a:gd name="connsiteX81" fmla="*/ 1725930 w 3897791"/>
              <a:gd name="connsiteY81" fmla="*/ 2766060 h 3920490"/>
              <a:gd name="connsiteX82" fmla="*/ 1714500 w 3897791"/>
              <a:gd name="connsiteY82" fmla="*/ 2731770 h 3920490"/>
              <a:gd name="connsiteX83" fmla="*/ 1668780 w 3897791"/>
              <a:gd name="connsiteY83" fmla="*/ 2663190 h 3920490"/>
              <a:gd name="connsiteX84" fmla="*/ 1645920 w 3897791"/>
              <a:gd name="connsiteY84" fmla="*/ 2617470 h 3920490"/>
              <a:gd name="connsiteX85" fmla="*/ 0 w 3897791"/>
              <a:gd name="connsiteY85" fmla="*/ 2617470 h 3920490"/>
              <a:gd name="connsiteX86" fmla="*/ 11430 w 3897791"/>
              <a:gd name="connsiteY86" fmla="*/ 1257300 h 39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97791" h="3920490">
                <a:moveTo>
                  <a:pt x="11430" y="1257300"/>
                </a:moveTo>
                <a:lnTo>
                  <a:pt x="1611630" y="1280160"/>
                </a:lnTo>
                <a:lnTo>
                  <a:pt x="1611630" y="1280160"/>
                </a:lnTo>
                <a:cubicBezTo>
                  <a:pt x="1623060" y="1249680"/>
                  <a:pt x="1632450" y="1218355"/>
                  <a:pt x="1645920" y="1188720"/>
                </a:cubicBezTo>
                <a:cubicBezTo>
                  <a:pt x="1651604" y="1176214"/>
                  <a:pt x="1663201" y="1166983"/>
                  <a:pt x="1668780" y="1154430"/>
                </a:cubicBezTo>
                <a:cubicBezTo>
                  <a:pt x="1678567" y="1132410"/>
                  <a:pt x="1678274" y="1105900"/>
                  <a:pt x="1691640" y="1085850"/>
                </a:cubicBezTo>
                <a:cubicBezTo>
                  <a:pt x="1757154" y="987580"/>
                  <a:pt x="1678608" y="1111914"/>
                  <a:pt x="1725930" y="1017270"/>
                </a:cubicBezTo>
                <a:cubicBezTo>
                  <a:pt x="1732073" y="1004983"/>
                  <a:pt x="1743211" y="995533"/>
                  <a:pt x="1748790" y="982980"/>
                </a:cubicBezTo>
                <a:cubicBezTo>
                  <a:pt x="1758577" y="960960"/>
                  <a:pt x="1758284" y="934450"/>
                  <a:pt x="1771650" y="914400"/>
                </a:cubicBezTo>
                <a:cubicBezTo>
                  <a:pt x="1853338" y="791869"/>
                  <a:pt x="1726125" y="977831"/>
                  <a:pt x="1828800" y="845820"/>
                </a:cubicBezTo>
                <a:cubicBezTo>
                  <a:pt x="1900604" y="753501"/>
                  <a:pt x="1842428" y="798635"/>
                  <a:pt x="1908810" y="754380"/>
                </a:cubicBezTo>
                <a:cubicBezTo>
                  <a:pt x="1935988" y="672847"/>
                  <a:pt x="1897451" y="771419"/>
                  <a:pt x="1954530" y="685800"/>
                </a:cubicBezTo>
                <a:cubicBezTo>
                  <a:pt x="1998697" y="619549"/>
                  <a:pt x="1923562" y="679775"/>
                  <a:pt x="2000250" y="628650"/>
                </a:cubicBezTo>
                <a:cubicBezTo>
                  <a:pt x="2061210" y="537210"/>
                  <a:pt x="1981200" y="647700"/>
                  <a:pt x="2057400" y="571500"/>
                </a:cubicBezTo>
                <a:cubicBezTo>
                  <a:pt x="2067114" y="561786"/>
                  <a:pt x="2069533" y="545792"/>
                  <a:pt x="2080260" y="537210"/>
                </a:cubicBezTo>
                <a:cubicBezTo>
                  <a:pt x="2089668" y="529684"/>
                  <a:pt x="2103774" y="531168"/>
                  <a:pt x="2114550" y="525780"/>
                </a:cubicBezTo>
                <a:cubicBezTo>
                  <a:pt x="2126837" y="519637"/>
                  <a:pt x="2137410" y="510540"/>
                  <a:pt x="2148840" y="502920"/>
                </a:cubicBezTo>
                <a:cubicBezTo>
                  <a:pt x="2156460" y="491490"/>
                  <a:pt x="2161986" y="478344"/>
                  <a:pt x="2171700" y="468630"/>
                </a:cubicBezTo>
                <a:cubicBezTo>
                  <a:pt x="2181414" y="458916"/>
                  <a:pt x="2197408" y="456497"/>
                  <a:pt x="2205990" y="445770"/>
                </a:cubicBezTo>
                <a:cubicBezTo>
                  <a:pt x="2213516" y="436362"/>
                  <a:pt x="2211569" y="422012"/>
                  <a:pt x="2217420" y="411480"/>
                </a:cubicBezTo>
                <a:cubicBezTo>
                  <a:pt x="2230763" y="387463"/>
                  <a:pt x="2247900" y="365760"/>
                  <a:pt x="2263140" y="342900"/>
                </a:cubicBezTo>
                <a:cubicBezTo>
                  <a:pt x="2270760" y="331470"/>
                  <a:pt x="2274570" y="316230"/>
                  <a:pt x="2286000" y="308610"/>
                </a:cubicBezTo>
                <a:lnTo>
                  <a:pt x="2354580" y="262890"/>
                </a:lnTo>
                <a:cubicBezTo>
                  <a:pt x="2358390" y="251460"/>
                  <a:pt x="2357491" y="237119"/>
                  <a:pt x="2366010" y="228600"/>
                </a:cubicBezTo>
                <a:cubicBezTo>
                  <a:pt x="2385437" y="209173"/>
                  <a:pt x="2434590" y="182880"/>
                  <a:pt x="2434590" y="182880"/>
                </a:cubicBezTo>
                <a:cubicBezTo>
                  <a:pt x="2442210" y="171450"/>
                  <a:pt x="2446723" y="157172"/>
                  <a:pt x="2457450" y="148590"/>
                </a:cubicBezTo>
                <a:cubicBezTo>
                  <a:pt x="2466858" y="141064"/>
                  <a:pt x="2480964" y="142548"/>
                  <a:pt x="2491740" y="137160"/>
                </a:cubicBezTo>
                <a:cubicBezTo>
                  <a:pt x="2504027" y="131017"/>
                  <a:pt x="2513743" y="120443"/>
                  <a:pt x="2526030" y="114300"/>
                </a:cubicBezTo>
                <a:cubicBezTo>
                  <a:pt x="2536806" y="108912"/>
                  <a:pt x="2549788" y="108721"/>
                  <a:pt x="2560320" y="102870"/>
                </a:cubicBezTo>
                <a:cubicBezTo>
                  <a:pt x="2610232" y="75141"/>
                  <a:pt x="2636793" y="38336"/>
                  <a:pt x="2697480" y="34290"/>
                </a:cubicBezTo>
                <a:cubicBezTo>
                  <a:pt x="2813666" y="26544"/>
                  <a:pt x="2892784" y="22221"/>
                  <a:pt x="3006090" y="11430"/>
                </a:cubicBezTo>
                <a:cubicBezTo>
                  <a:pt x="3040436" y="8159"/>
                  <a:pt x="3074670" y="3810"/>
                  <a:pt x="3108960" y="0"/>
                </a:cubicBezTo>
                <a:cubicBezTo>
                  <a:pt x="3265170" y="3810"/>
                  <a:pt x="3421695" y="801"/>
                  <a:pt x="3577590" y="11430"/>
                </a:cubicBezTo>
                <a:cubicBezTo>
                  <a:pt x="3591295" y="12364"/>
                  <a:pt x="3599327" y="28711"/>
                  <a:pt x="3611880" y="34290"/>
                </a:cubicBezTo>
                <a:lnTo>
                  <a:pt x="3714750" y="68580"/>
                </a:lnTo>
                <a:lnTo>
                  <a:pt x="3749040" y="80010"/>
                </a:lnTo>
                <a:lnTo>
                  <a:pt x="3783330" y="91440"/>
                </a:lnTo>
                <a:cubicBezTo>
                  <a:pt x="3790950" y="102870"/>
                  <a:pt x="3796476" y="116016"/>
                  <a:pt x="3806190" y="125730"/>
                </a:cubicBezTo>
                <a:cubicBezTo>
                  <a:pt x="3815904" y="135444"/>
                  <a:pt x="3831898" y="137863"/>
                  <a:pt x="3840480" y="148590"/>
                </a:cubicBezTo>
                <a:cubicBezTo>
                  <a:pt x="3846626" y="156273"/>
                  <a:pt x="3862354" y="225314"/>
                  <a:pt x="3863340" y="228600"/>
                </a:cubicBezTo>
                <a:cubicBezTo>
                  <a:pt x="3870264" y="251680"/>
                  <a:pt x="3886200" y="297180"/>
                  <a:pt x="3886200" y="297180"/>
                </a:cubicBezTo>
                <a:cubicBezTo>
                  <a:pt x="3900045" y="449470"/>
                  <a:pt x="3897630" y="380827"/>
                  <a:pt x="3897630" y="502920"/>
                </a:cubicBezTo>
                <a:lnTo>
                  <a:pt x="3897630" y="3451860"/>
                </a:lnTo>
                <a:cubicBezTo>
                  <a:pt x="3886200" y="3482340"/>
                  <a:pt x="3874465" y="3512707"/>
                  <a:pt x="3863340" y="3543300"/>
                </a:cubicBezTo>
                <a:cubicBezTo>
                  <a:pt x="3859223" y="3554623"/>
                  <a:pt x="3858593" y="3567565"/>
                  <a:pt x="3851910" y="3577590"/>
                </a:cubicBezTo>
                <a:cubicBezTo>
                  <a:pt x="3842944" y="3591040"/>
                  <a:pt x="3829050" y="3600450"/>
                  <a:pt x="3817620" y="3611880"/>
                </a:cubicBezTo>
                <a:cubicBezTo>
                  <a:pt x="3813810" y="3623310"/>
                  <a:pt x="3812041" y="3635638"/>
                  <a:pt x="3806190" y="3646170"/>
                </a:cubicBezTo>
                <a:cubicBezTo>
                  <a:pt x="3792847" y="3670187"/>
                  <a:pt x="3769158" y="3688686"/>
                  <a:pt x="3760470" y="3714750"/>
                </a:cubicBezTo>
                <a:cubicBezTo>
                  <a:pt x="3752850" y="3737610"/>
                  <a:pt x="3760470" y="3775710"/>
                  <a:pt x="3737610" y="3783330"/>
                </a:cubicBezTo>
                <a:cubicBezTo>
                  <a:pt x="3612555" y="3825015"/>
                  <a:pt x="3801974" y="3758534"/>
                  <a:pt x="3669030" y="3817620"/>
                </a:cubicBezTo>
                <a:cubicBezTo>
                  <a:pt x="3647010" y="3827407"/>
                  <a:pt x="3600450" y="3840480"/>
                  <a:pt x="3600450" y="3840480"/>
                </a:cubicBezTo>
                <a:cubicBezTo>
                  <a:pt x="3592830" y="3851910"/>
                  <a:pt x="3589239" y="3867489"/>
                  <a:pt x="3577590" y="3874770"/>
                </a:cubicBezTo>
                <a:cubicBezTo>
                  <a:pt x="3557156" y="3887541"/>
                  <a:pt x="3532779" y="3893669"/>
                  <a:pt x="3509010" y="3897630"/>
                </a:cubicBezTo>
                <a:cubicBezTo>
                  <a:pt x="3316354" y="3929739"/>
                  <a:pt x="3463595" y="3908358"/>
                  <a:pt x="3063240" y="3920490"/>
                </a:cubicBezTo>
                <a:cubicBezTo>
                  <a:pt x="2929890" y="3916680"/>
                  <a:pt x="2796239" y="3918795"/>
                  <a:pt x="2663190" y="3909060"/>
                </a:cubicBezTo>
                <a:cubicBezTo>
                  <a:pt x="2639158" y="3907302"/>
                  <a:pt x="2617470" y="3893820"/>
                  <a:pt x="2594610" y="3886200"/>
                </a:cubicBezTo>
                <a:lnTo>
                  <a:pt x="2560320" y="3874770"/>
                </a:lnTo>
                <a:cubicBezTo>
                  <a:pt x="2548890" y="3870960"/>
                  <a:pt x="2536055" y="3870023"/>
                  <a:pt x="2526030" y="3863340"/>
                </a:cubicBezTo>
                <a:cubicBezTo>
                  <a:pt x="2514600" y="3855720"/>
                  <a:pt x="2502293" y="3849274"/>
                  <a:pt x="2491740" y="3840480"/>
                </a:cubicBezTo>
                <a:cubicBezTo>
                  <a:pt x="2479322" y="3830132"/>
                  <a:pt x="2467798" y="3818608"/>
                  <a:pt x="2457450" y="3806190"/>
                </a:cubicBezTo>
                <a:cubicBezTo>
                  <a:pt x="2448656" y="3795637"/>
                  <a:pt x="2445317" y="3780482"/>
                  <a:pt x="2434590" y="3771900"/>
                </a:cubicBezTo>
                <a:cubicBezTo>
                  <a:pt x="2425182" y="3764374"/>
                  <a:pt x="2411730" y="3764280"/>
                  <a:pt x="2400300" y="3760470"/>
                </a:cubicBezTo>
                <a:cubicBezTo>
                  <a:pt x="2396490" y="3749040"/>
                  <a:pt x="2397389" y="3734699"/>
                  <a:pt x="2388870" y="3726180"/>
                </a:cubicBezTo>
                <a:cubicBezTo>
                  <a:pt x="2369443" y="3706753"/>
                  <a:pt x="2320290" y="3680460"/>
                  <a:pt x="2320290" y="3680460"/>
                </a:cubicBezTo>
                <a:cubicBezTo>
                  <a:pt x="2312760" y="3657871"/>
                  <a:pt x="2306143" y="3627994"/>
                  <a:pt x="2286000" y="3611880"/>
                </a:cubicBezTo>
                <a:cubicBezTo>
                  <a:pt x="2276592" y="3604354"/>
                  <a:pt x="2263140" y="3604260"/>
                  <a:pt x="2251710" y="3600450"/>
                </a:cubicBezTo>
                <a:cubicBezTo>
                  <a:pt x="2222980" y="3514261"/>
                  <a:pt x="2265076" y="3617158"/>
                  <a:pt x="2205990" y="3543300"/>
                </a:cubicBezTo>
                <a:cubicBezTo>
                  <a:pt x="2161655" y="3487882"/>
                  <a:pt x="2235085" y="3522518"/>
                  <a:pt x="2160270" y="3497580"/>
                </a:cubicBezTo>
                <a:cubicBezTo>
                  <a:pt x="2156460" y="3486150"/>
                  <a:pt x="2156366" y="3472698"/>
                  <a:pt x="2148840" y="3463290"/>
                </a:cubicBezTo>
                <a:cubicBezTo>
                  <a:pt x="2140258" y="3452563"/>
                  <a:pt x="2125103" y="3449224"/>
                  <a:pt x="2114550" y="3440430"/>
                </a:cubicBezTo>
                <a:cubicBezTo>
                  <a:pt x="2102132" y="3430082"/>
                  <a:pt x="2090184" y="3418899"/>
                  <a:pt x="2080260" y="3406140"/>
                </a:cubicBezTo>
                <a:cubicBezTo>
                  <a:pt x="2063392" y="3384453"/>
                  <a:pt x="2053967" y="3356987"/>
                  <a:pt x="2034540" y="3337560"/>
                </a:cubicBezTo>
                <a:cubicBezTo>
                  <a:pt x="2023110" y="3326130"/>
                  <a:pt x="2010598" y="3315688"/>
                  <a:pt x="2000250" y="3303270"/>
                </a:cubicBezTo>
                <a:cubicBezTo>
                  <a:pt x="1970061" y="3267044"/>
                  <a:pt x="1971143" y="3250240"/>
                  <a:pt x="1954530" y="3200400"/>
                </a:cubicBezTo>
                <a:lnTo>
                  <a:pt x="1943100" y="3166110"/>
                </a:lnTo>
                <a:cubicBezTo>
                  <a:pt x="1914370" y="3079921"/>
                  <a:pt x="1953125" y="3186160"/>
                  <a:pt x="1908810" y="3097530"/>
                </a:cubicBezTo>
                <a:cubicBezTo>
                  <a:pt x="1903422" y="3086754"/>
                  <a:pt x="1903231" y="3073772"/>
                  <a:pt x="1897380" y="3063240"/>
                </a:cubicBezTo>
                <a:cubicBezTo>
                  <a:pt x="1884037" y="3039223"/>
                  <a:pt x="1860348" y="3020724"/>
                  <a:pt x="1851660" y="2994660"/>
                </a:cubicBezTo>
                <a:cubicBezTo>
                  <a:pt x="1835886" y="2947338"/>
                  <a:pt x="1850255" y="2967053"/>
                  <a:pt x="1805940" y="2937510"/>
                </a:cubicBezTo>
                <a:cubicBezTo>
                  <a:pt x="1769714" y="2883170"/>
                  <a:pt x="1787424" y="2916252"/>
                  <a:pt x="1760220" y="2834640"/>
                </a:cubicBezTo>
                <a:cubicBezTo>
                  <a:pt x="1756410" y="2823210"/>
                  <a:pt x="1755473" y="2810375"/>
                  <a:pt x="1748790" y="2800350"/>
                </a:cubicBezTo>
                <a:cubicBezTo>
                  <a:pt x="1741170" y="2788920"/>
                  <a:pt x="1732073" y="2778347"/>
                  <a:pt x="1725930" y="2766060"/>
                </a:cubicBezTo>
                <a:cubicBezTo>
                  <a:pt x="1720542" y="2755284"/>
                  <a:pt x="1720351" y="2742302"/>
                  <a:pt x="1714500" y="2731770"/>
                </a:cubicBezTo>
                <a:cubicBezTo>
                  <a:pt x="1701157" y="2707753"/>
                  <a:pt x="1677468" y="2689254"/>
                  <a:pt x="1668780" y="2663190"/>
                </a:cubicBezTo>
                <a:cubicBezTo>
                  <a:pt x="1655646" y="2623788"/>
                  <a:pt x="1665869" y="2637419"/>
                  <a:pt x="1645920" y="2617470"/>
                </a:cubicBezTo>
                <a:lnTo>
                  <a:pt x="0" y="2617470"/>
                </a:lnTo>
                <a:lnTo>
                  <a:pt x="11430" y="125730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7171918" y="1747654"/>
            <a:ext cx="2048282" cy="4653146"/>
          </a:xfrm>
          <a:custGeom>
            <a:avLst/>
            <a:gdLst>
              <a:gd name="connsiteX0" fmla="*/ 2133600 w 2168769"/>
              <a:gd name="connsiteY0" fmla="*/ 0 h 6002216"/>
              <a:gd name="connsiteX1" fmla="*/ 2133600 w 2168769"/>
              <a:gd name="connsiteY1" fmla="*/ 0 h 6002216"/>
              <a:gd name="connsiteX2" fmla="*/ 1875692 w 2168769"/>
              <a:gd name="connsiteY2" fmla="*/ 23446 h 6002216"/>
              <a:gd name="connsiteX3" fmla="*/ 1758461 w 2168769"/>
              <a:gd name="connsiteY3" fmla="*/ 35169 h 6002216"/>
              <a:gd name="connsiteX4" fmla="*/ 1711569 w 2168769"/>
              <a:gd name="connsiteY4" fmla="*/ 46892 h 6002216"/>
              <a:gd name="connsiteX5" fmla="*/ 1641231 w 2168769"/>
              <a:gd name="connsiteY5" fmla="*/ 58615 h 6002216"/>
              <a:gd name="connsiteX6" fmla="*/ 1570892 w 2168769"/>
              <a:gd name="connsiteY6" fmla="*/ 82061 h 6002216"/>
              <a:gd name="connsiteX7" fmla="*/ 1535723 w 2168769"/>
              <a:gd name="connsiteY7" fmla="*/ 93784 h 6002216"/>
              <a:gd name="connsiteX8" fmla="*/ 1441938 w 2168769"/>
              <a:gd name="connsiteY8" fmla="*/ 105507 h 6002216"/>
              <a:gd name="connsiteX9" fmla="*/ 1371600 w 2168769"/>
              <a:gd name="connsiteY9" fmla="*/ 128953 h 6002216"/>
              <a:gd name="connsiteX10" fmla="*/ 1336431 w 2168769"/>
              <a:gd name="connsiteY10" fmla="*/ 140677 h 6002216"/>
              <a:gd name="connsiteX11" fmla="*/ 1219200 w 2168769"/>
              <a:gd name="connsiteY11" fmla="*/ 164123 h 6002216"/>
              <a:gd name="connsiteX12" fmla="*/ 1043354 w 2168769"/>
              <a:gd name="connsiteY12" fmla="*/ 222738 h 6002216"/>
              <a:gd name="connsiteX13" fmla="*/ 973015 w 2168769"/>
              <a:gd name="connsiteY13" fmla="*/ 246184 h 6002216"/>
              <a:gd name="connsiteX14" fmla="*/ 902677 w 2168769"/>
              <a:gd name="connsiteY14" fmla="*/ 281353 h 6002216"/>
              <a:gd name="connsiteX15" fmla="*/ 844061 w 2168769"/>
              <a:gd name="connsiteY15" fmla="*/ 316523 h 6002216"/>
              <a:gd name="connsiteX16" fmla="*/ 773723 w 2168769"/>
              <a:gd name="connsiteY16" fmla="*/ 363415 h 6002216"/>
              <a:gd name="connsiteX17" fmla="*/ 715108 w 2168769"/>
              <a:gd name="connsiteY17" fmla="*/ 422030 h 6002216"/>
              <a:gd name="connsiteX18" fmla="*/ 691661 w 2168769"/>
              <a:gd name="connsiteY18" fmla="*/ 457200 h 6002216"/>
              <a:gd name="connsiteX19" fmla="*/ 656492 w 2168769"/>
              <a:gd name="connsiteY19" fmla="*/ 527538 h 6002216"/>
              <a:gd name="connsiteX20" fmla="*/ 621323 w 2168769"/>
              <a:gd name="connsiteY20" fmla="*/ 550984 h 6002216"/>
              <a:gd name="connsiteX21" fmla="*/ 586154 w 2168769"/>
              <a:gd name="connsiteY21" fmla="*/ 609600 h 6002216"/>
              <a:gd name="connsiteX22" fmla="*/ 574431 w 2168769"/>
              <a:gd name="connsiteY22" fmla="*/ 644769 h 6002216"/>
              <a:gd name="connsiteX23" fmla="*/ 539261 w 2168769"/>
              <a:gd name="connsiteY23" fmla="*/ 656492 h 6002216"/>
              <a:gd name="connsiteX24" fmla="*/ 492369 w 2168769"/>
              <a:gd name="connsiteY24" fmla="*/ 750277 h 6002216"/>
              <a:gd name="connsiteX25" fmla="*/ 480646 w 2168769"/>
              <a:gd name="connsiteY25" fmla="*/ 785446 h 6002216"/>
              <a:gd name="connsiteX26" fmla="*/ 445477 w 2168769"/>
              <a:gd name="connsiteY26" fmla="*/ 808892 h 6002216"/>
              <a:gd name="connsiteX27" fmla="*/ 422031 w 2168769"/>
              <a:gd name="connsiteY27" fmla="*/ 879230 h 6002216"/>
              <a:gd name="connsiteX28" fmla="*/ 375138 w 2168769"/>
              <a:gd name="connsiteY28" fmla="*/ 937846 h 6002216"/>
              <a:gd name="connsiteX29" fmla="*/ 351692 w 2168769"/>
              <a:gd name="connsiteY29" fmla="*/ 1019907 h 6002216"/>
              <a:gd name="connsiteX30" fmla="*/ 316523 w 2168769"/>
              <a:gd name="connsiteY30" fmla="*/ 1113692 h 6002216"/>
              <a:gd name="connsiteX31" fmla="*/ 304800 w 2168769"/>
              <a:gd name="connsiteY31" fmla="*/ 1184030 h 6002216"/>
              <a:gd name="connsiteX32" fmla="*/ 293077 w 2168769"/>
              <a:gd name="connsiteY32" fmla="*/ 1230923 h 6002216"/>
              <a:gd name="connsiteX33" fmla="*/ 281354 w 2168769"/>
              <a:gd name="connsiteY33" fmla="*/ 1289538 h 6002216"/>
              <a:gd name="connsiteX34" fmla="*/ 257908 w 2168769"/>
              <a:gd name="connsiteY34" fmla="*/ 1359877 h 6002216"/>
              <a:gd name="connsiteX35" fmla="*/ 234461 w 2168769"/>
              <a:gd name="connsiteY35" fmla="*/ 1395046 h 6002216"/>
              <a:gd name="connsiteX36" fmla="*/ 199292 w 2168769"/>
              <a:gd name="connsiteY36" fmla="*/ 1465384 h 6002216"/>
              <a:gd name="connsiteX37" fmla="*/ 175846 w 2168769"/>
              <a:gd name="connsiteY37" fmla="*/ 1547446 h 6002216"/>
              <a:gd name="connsiteX38" fmla="*/ 152400 w 2168769"/>
              <a:gd name="connsiteY38" fmla="*/ 1617784 h 6002216"/>
              <a:gd name="connsiteX39" fmla="*/ 140677 w 2168769"/>
              <a:gd name="connsiteY39" fmla="*/ 1652953 h 6002216"/>
              <a:gd name="connsiteX40" fmla="*/ 128954 w 2168769"/>
              <a:gd name="connsiteY40" fmla="*/ 1723292 h 6002216"/>
              <a:gd name="connsiteX41" fmla="*/ 105508 w 2168769"/>
              <a:gd name="connsiteY41" fmla="*/ 1793630 h 6002216"/>
              <a:gd name="connsiteX42" fmla="*/ 93784 w 2168769"/>
              <a:gd name="connsiteY42" fmla="*/ 1875692 h 6002216"/>
              <a:gd name="connsiteX43" fmla="*/ 70338 w 2168769"/>
              <a:gd name="connsiteY43" fmla="*/ 2121877 h 6002216"/>
              <a:gd name="connsiteX44" fmla="*/ 46892 w 2168769"/>
              <a:gd name="connsiteY44" fmla="*/ 2192215 h 6002216"/>
              <a:gd name="connsiteX45" fmla="*/ 35169 w 2168769"/>
              <a:gd name="connsiteY45" fmla="*/ 2227384 h 6002216"/>
              <a:gd name="connsiteX46" fmla="*/ 23446 w 2168769"/>
              <a:gd name="connsiteY46" fmla="*/ 2414953 h 6002216"/>
              <a:gd name="connsiteX47" fmla="*/ 11723 w 2168769"/>
              <a:gd name="connsiteY47" fmla="*/ 2450123 h 6002216"/>
              <a:gd name="connsiteX48" fmla="*/ 0 w 2168769"/>
              <a:gd name="connsiteY48" fmla="*/ 2825261 h 6002216"/>
              <a:gd name="connsiteX49" fmla="*/ 11723 w 2168769"/>
              <a:gd name="connsiteY49" fmla="*/ 3059723 h 6002216"/>
              <a:gd name="connsiteX50" fmla="*/ 35169 w 2168769"/>
              <a:gd name="connsiteY50" fmla="*/ 3200400 h 6002216"/>
              <a:gd name="connsiteX51" fmla="*/ 23446 w 2168769"/>
              <a:gd name="connsiteY51" fmla="*/ 3317630 h 6002216"/>
              <a:gd name="connsiteX52" fmla="*/ 35169 w 2168769"/>
              <a:gd name="connsiteY52" fmla="*/ 3446584 h 6002216"/>
              <a:gd name="connsiteX53" fmla="*/ 35169 w 2168769"/>
              <a:gd name="connsiteY53" fmla="*/ 3446584 h 6002216"/>
              <a:gd name="connsiteX54" fmla="*/ 35169 w 2168769"/>
              <a:gd name="connsiteY54" fmla="*/ 3446584 h 6002216"/>
              <a:gd name="connsiteX55" fmla="*/ 46892 w 2168769"/>
              <a:gd name="connsiteY55" fmla="*/ 3552092 h 6002216"/>
              <a:gd name="connsiteX56" fmla="*/ 58615 w 2168769"/>
              <a:gd name="connsiteY56" fmla="*/ 3622430 h 6002216"/>
              <a:gd name="connsiteX57" fmla="*/ 70338 w 2168769"/>
              <a:gd name="connsiteY57" fmla="*/ 3903784 h 6002216"/>
              <a:gd name="connsiteX58" fmla="*/ 82061 w 2168769"/>
              <a:gd name="connsiteY58" fmla="*/ 3997569 h 6002216"/>
              <a:gd name="connsiteX59" fmla="*/ 93784 w 2168769"/>
              <a:gd name="connsiteY59" fmla="*/ 4149969 h 6002216"/>
              <a:gd name="connsiteX60" fmla="*/ 105508 w 2168769"/>
              <a:gd name="connsiteY60" fmla="*/ 4220307 h 6002216"/>
              <a:gd name="connsiteX61" fmla="*/ 128954 w 2168769"/>
              <a:gd name="connsiteY61" fmla="*/ 4372707 h 6002216"/>
              <a:gd name="connsiteX62" fmla="*/ 140677 w 2168769"/>
              <a:gd name="connsiteY62" fmla="*/ 4407877 h 6002216"/>
              <a:gd name="connsiteX63" fmla="*/ 152400 w 2168769"/>
              <a:gd name="connsiteY63" fmla="*/ 4478215 h 6002216"/>
              <a:gd name="connsiteX64" fmla="*/ 187569 w 2168769"/>
              <a:gd name="connsiteY64" fmla="*/ 4595446 h 6002216"/>
              <a:gd name="connsiteX65" fmla="*/ 199292 w 2168769"/>
              <a:gd name="connsiteY65" fmla="*/ 4689230 h 6002216"/>
              <a:gd name="connsiteX66" fmla="*/ 222738 w 2168769"/>
              <a:gd name="connsiteY66" fmla="*/ 4759569 h 6002216"/>
              <a:gd name="connsiteX67" fmla="*/ 246184 w 2168769"/>
              <a:gd name="connsiteY67" fmla="*/ 4829907 h 6002216"/>
              <a:gd name="connsiteX68" fmla="*/ 269631 w 2168769"/>
              <a:gd name="connsiteY68" fmla="*/ 4900246 h 6002216"/>
              <a:gd name="connsiteX69" fmla="*/ 281354 w 2168769"/>
              <a:gd name="connsiteY69" fmla="*/ 4935415 h 6002216"/>
              <a:gd name="connsiteX70" fmla="*/ 304800 w 2168769"/>
              <a:gd name="connsiteY70" fmla="*/ 4970584 h 6002216"/>
              <a:gd name="connsiteX71" fmla="*/ 328246 w 2168769"/>
              <a:gd name="connsiteY71" fmla="*/ 5040923 h 6002216"/>
              <a:gd name="connsiteX72" fmla="*/ 339969 w 2168769"/>
              <a:gd name="connsiteY72" fmla="*/ 5076092 h 6002216"/>
              <a:gd name="connsiteX73" fmla="*/ 351692 w 2168769"/>
              <a:gd name="connsiteY73" fmla="*/ 5111261 h 6002216"/>
              <a:gd name="connsiteX74" fmla="*/ 375138 w 2168769"/>
              <a:gd name="connsiteY74" fmla="*/ 5146430 h 6002216"/>
              <a:gd name="connsiteX75" fmla="*/ 433754 w 2168769"/>
              <a:gd name="connsiteY75" fmla="*/ 5263661 h 6002216"/>
              <a:gd name="connsiteX76" fmla="*/ 468923 w 2168769"/>
              <a:gd name="connsiteY76" fmla="*/ 5322277 h 6002216"/>
              <a:gd name="connsiteX77" fmla="*/ 550984 w 2168769"/>
              <a:gd name="connsiteY77" fmla="*/ 5404338 h 6002216"/>
              <a:gd name="connsiteX78" fmla="*/ 562708 w 2168769"/>
              <a:gd name="connsiteY78" fmla="*/ 5439507 h 6002216"/>
              <a:gd name="connsiteX79" fmla="*/ 597877 w 2168769"/>
              <a:gd name="connsiteY79" fmla="*/ 5462953 h 6002216"/>
              <a:gd name="connsiteX80" fmla="*/ 656492 w 2168769"/>
              <a:gd name="connsiteY80" fmla="*/ 5509846 h 6002216"/>
              <a:gd name="connsiteX81" fmla="*/ 703384 w 2168769"/>
              <a:gd name="connsiteY81" fmla="*/ 5580184 h 6002216"/>
              <a:gd name="connsiteX82" fmla="*/ 797169 w 2168769"/>
              <a:gd name="connsiteY82" fmla="*/ 5650523 h 6002216"/>
              <a:gd name="connsiteX83" fmla="*/ 867508 w 2168769"/>
              <a:gd name="connsiteY83" fmla="*/ 5697415 h 6002216"/>
              <a:gd name="connsiteX84" fmla="*/ 914400 w 2168769"/>
              <a:gd name="connsiteY84" fmla="*/ 5720861 h 6002216"/>
              <a:gd name="connsiteX85" fmla="*/ 973015 w 2168769"/>
              <a:gd name="connsiteY85" fmla="*/ 5744307 h 6002216"/>
              <a:gd name="connsiteX86" fmla="*/ 1008184 w 2168769"/>
              <a:gd name="connsiteY86" fmla="*/ 5767753 h 6002216"/>
              <a:gd name="connsiteX87" fmla="*/ 1055077 w 2168769"/>
              <a:gd name="connsiteY87" fmla="*/ 5779477 h 6002216"/>
              <a:gd name="connsiteX88" fmla="*/ 1090246 w 2168769"/>
              <a:gd name="connsiteY88" fmla="*/ 5791200 h 6002216"/>
              <a:gd name="connsiteX89" fmla="*/ 1172308 w 2168769"/>
              <a:gd name="connsiteY89" fmla="*/ 5849815 h 6002216"/>
              <a:gd name="connsiteX90" fmla="*/ 1230923 w 2168769"/>
              <a:gd name="connsiteY90" fmla="*/ 5861538 h 6002216"/>
              <a:gd name="connsiteX91" fmla="*/ 1266092 w 2168769"/>
              <a:gd name="connsiteY91" fmla="*/ 5884984 h 6002216"/>
              <a:gd name="connsiteX92" fmla="*/ 1336431 w 2168769"/>
              <a:gd name="connsiteY92" fmla="*/ 5908430 h 6002216"/>
              <a:gd name="connsiteX93" fmla="*/ 1406769 w 2168769"/>
              <a:gd name="connsiteY93" fmla="*/ 5931877 h 6002216"/>
              <a:gd name="connsiteX94" fmla="*/ 1477108 w 2168769"/>
              <a:gd name="connsiteY94" fmla="*/ 5955323 h 6002216"/>
              <a:gd name="connsiteX95" fmla="*/ 1664677 w 2168769"/>
              <a:gd name="connsiteY95" fmla="*/ 5978769 h 6002216"/>
              <a:gd name="connsiteX96" fmla="*/ 1699846 w 2168769"/>
              <a:gd name="connsiteY96" fmla="*/ 5990492 h 6002216"/>
              <a:gd name="connsiteX97" fmla="*/ 2168769 w 2168769"/>
              <a:gd name="connsiteY97" fmla="*/ 6002215 h 6002216"/>
              <a:gd name="connsiteX98" fmla="*/ 2133600 w 2168769"/>
              <a:gd name="connsiteY98" fmla="*/ 0 h 60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68769" h="6002216">
                <a:moveTo>
                  <a:pt x="2133600" y="0"/>
                </a:moveTo>
                <a:lnTo>
                  <a:pt x="2133600" y="0"/>
                </a:lnTo>
                <a:lnTo>
                  <a:pt x="1875692" y="23446"/>
                </a:lnTo>
                <a:lnTo>
                  <a:pt x="1758461" y="35169"/>
                </a:lnTo>
                <a:cubicBezTo>
                  <a:pt x="1742830" y="39077"/>
                  <a:pt x="1727368" y="43732"/>
                  <a:pt x="1711569" y="46892"/>
                </a:cubicBezTo>
                <a:cubicBezTo>
                  <a:pt x="1688261" y="51554"/>
                  <a:pt x="1664291" y="52850"/>
                  <a:pt x="1641231" y="58615"/>
                </a:cubicBezTo>
                <a:cubicBezTo>
                  <a:pt x="1617254" y="64609"/>
                  <a:pt x="1594338" y="74246"/>
                  <a:pt x="1570892" y="82061"/>
                </a:cubicBezTo>
                <a:cubicBezTo>
                  <a:pt x="1559169" y="85969"/>
                  <a:pt x="1547985" y="92251"/>
                  <a:pt x="1535723" y="93784"/>
                </a:cubicBezTo>
                <a:lnTo>
                  <a:pt x="1441938" y="105507"/>
                </a:lnTo>
                <a:lnTo>
                  <a:pt x="1371600" y="128953"/>
                </a:lnTo>
                <a:cubicBezTo>
                  <a:pt x="1359877" y="132861"/>
                  <a:pt x="1348548" y="138254"/>
                  <a:pt x="1336431" y="140677"/>
                </a:cubicBezTo>
                <a:cubicBezTo>
                  <a:pt x="1297354" y="148492"/>
                  <a:pt x="1257006" y="151521"/>
                  <a:pt x="1219200" y="164123"/>
                </a:cubicBezTo>
                <a:lnTo>
                  <a:pt x="1043354" y="222738"/>
                </a:lnTo>
                <a:cubicBezTo>
                  <a:pt x="1043353" y="222738"/>
                  <a:pt x="973016" y="246183"/>
                  <a:pt x="973015" y="246184"/>
                </a:cubicBezTo>
                <a:cubicBezTo>
                  <a:pt x="927564" y="276485"/>
                  <a:pt x="951212" y="265175"/>
                  <a:pt x="902677" y="281353"/>
                </a:cubicBezTo>
                <a:cubicBezTo>
                  <a:pt x="850077" y="333955"/>
                  <a:pt x="912542" y="278478"/>
                  <a:pt x="844061" y="316523"/>
                </a:cubicBezTo>
                <a:cubicBezTo>
                  <a:pt x="819428" y="330208"/>
                  <a:pt x="773723" y="363415"/>
                  <a:pt x="773723" y="363415"/>
                </a:cubicBezTo>
                <a:cubicBezTo>
                  <a:pt x="711200" y="457199"/>
                  <a:pt x="793261" y="343877"/>
                  <a:pt x="715108" y="422030"/>
                </a:cubicBezTo>
                <a:cubicBezTo>
                  <a:pt x="705145" y="431993"/>
                  <a:pt x="699477" y="445477"/>
                  <a:pt x="691661" y="457200"/>
                </a:cubicBezTo>
                <a:cubicBezTo>
                  <a:pt x="682126" y="485804"/>
                  <a:pt x="679217" y="504813"/>
                  <a:pt x="656492" y="527538"/>
                </a:cubicBezTo>
                <a:cubicBezTo>
                  <a:pt x="646529" y="537501"/>
                  <a:pt x="633046" y="543169"/>
                  <a:pt x="621323" y="550984"/>
                </a:cubicBezTo>
                <a:cubicBezTo>
                  <a:pt x="588114" y="650611"/>
                  <a:pt x="634429" y="529140"/>
                  <a:pt x="586154" y="609600"/>
                </a:cubicBezTo>
                <a:cubicBezTo>
                  <a:pt x="579796" y="620196"/>
                  <a:pt x="583169" y="636031"/>
                  <a:pt x="574431" y="644769"/>
                </a:cubicBezTo>
                <a:cubicBezTo>
                  <a:pt x="565693" y="653507"/>
                  <a:pt x="550984" y="652584"/>
                  <a:pt x="539261" y="656492"/>
                </a:cubicBezTo>
                <a:cubicBezTo>
                  <a:pt x="512320" y="737316"/>
                  <a:pt x="533290" y="709354"/>
                  <a:pt x="492369" y="750277"/>
                </a:cubicBezTo>
                <a:cubicBezTo>
                  <a:pt x="488461" y="762000"/>
                  <a:pt x="488365" y="775797"/>
                  <a:pt x="480646" y="785446"/>
                </a:cubicBezTo>
                <a:cubicBezTo>
                  <a:pt x="471844" y="796448"/>
                  <a:pt x="452944" y="796944"/>
                  <a:pt x="445477" y="808892"/>
                </a:cubicBezTo>
                <a:cubicBezTo>
                  <a:pt x="432378" y="829850"/>
                  <a:pt x="439507" y="861754"/>
                  <a:pt x="422031" y="879230"/>
                </a:cubicBezTo>
                <a:cubicBezTo>
                  <a:pt x="388621" y="912640"/>
                  <a:pt x="404715" y="893480"/>
                  <a:pt x="375138" y="937846"/>
                </a:cubicBezTo>
                <a:cubicBezTo>
                  <a:pt x="369189" y="961642"/>
                  <a:pt x="361783" y="996361"/>
                  <a:pt x="351692" y="1019907"/>
                </a:cubicBezTo>
                <a:cubicBezTo>
                  <a:pt x="323702" y="1085218"/>
                  <a:pt x="330031" y="1046151"/>
                  <a:pt x="316523" y="1113692"/>
                </a:cubicBezTo>
                <a:cubicBezTo>
                  <a:pt x="311861" y="1137000"/>
                  <a:pt x="309462" y="1160722"/>
                  <a:pt x="304800" y="1184030"/>
                </a:cubicBezTo>
                <a:cubicBezTo>
                  <a:pt x="301640" y="1199829"/>
                  <a:pt x="296572" y="1215195"/>
                  <a:pt x="293077" y="1230923"/>
                </a:cubicBezTo>
                <a:cubicBezTo>
                  <a:pt x="288755" y="1250374"/>
                  <a:pt x="286597" y="1270315"/>
                  <a:pt x="281354" y="1289538"/>
                </a:cubicBezTo>
                <a:cubicBezTo>
                  <a:pt x="274851" y="1313382"/>
                  <a:pt x="271618" y="1339314"/>
                  <a:pt x="257908" y="1359877"/>
                </a:cubicBezTo>
                <a:lnTo>
                  <a:pt x="234461" y="1395046"/>
                </a:lnTo>
                <a:cubicBezTo>
                  <a:pt x="204995" y="1483444"/>
                  <a:pt x="244743" y="1374482"/>
                  <a:pt x="199292" y="1465384"/>
                </a:cubicBezTo>
                <a:cubicBezTo>
                  <a:pt x="189442" y="1485084"/>
                  <a:pt x="181480" y="1528665"/>
                  <a:pt x="175846" y="1547446"/>
                </a:cubicBezTo>
                <a:cubicBezTo>
                  <a:pt x="168744" y="1571118"/>
                  <a:pt x="160215" y="1594338"/>
                  <a:pt x="152400" y="1617784"/>
                </a:cubicBezTo>
                <a:lnTo>
                  <a:pt x="140677" y="1652953"/>
                </a:lnTo>
                <a:cubicBezTo>
                  <a:pt x="136769" y="1676399"/>
                  <a:pt x="134719" y="1700232"/>
                  <a:pt x="128954" y="1723292"/>
                </a:cubicBezTo>
                <a:cubicBezTo>
                  <a:pt x="122960" y="1747268"/>
                  <a:pt x="105508" y="1793630"/>
                  <a:pt x="105508" y="1793630"/>
                </a:cubicBezTo>
                <a:cubicBezTo>
                  <a:pt x="101600" y="1820984"/>
                  <a:pt x="96404" y="1848185"/>
                  <a:pt x="93784" y="1875692"/>
                </a:cubicBezTo>
                <a:cubicBezTo>
                  <a:pt x="89041" y="1925487"/>
                  <a:pt x="85309" y="2057003"/>
                  <a:pt x="70338" y="2121877"/>
                </a:cubicBezTo>
                <a:cubicBezTo>
                  <a:pt x="64781" y="2145958"/>
                  <a:pt x="54707" y="2168769"/>
                  <a:pt x="46892" y="2192215"/>
                </a:cubicBezTo>
                <a:lnTo>
                  <a:pt x="35169" y="2227384"/>
                </a:lnTo>
                <a:cubicBezTo>
                  <a:pt x="31261" y="2289907"/>
                  <a:pt x="30004" y="2352652"/>
                  <a:pt x="23446" y="2414953"/>
                </a:cubicBezTo>
                <a:cubicBezTo>
                  <a:pt x="22152" y="2427243"/>
                  <a:pt x="12428" y="2437786"/>
                  <a:pt x="11723" y="2450123"/>
                </a:cubicBezTo>
                <a:cubicBezTo>
                  <a:pt x="4586" y="2575026"/>
                  <a:pt x="3908" y="2700215"/>
                  <a:pt x="0" y="2825261"/>
                </a:cubicBezTo>
                <a:cubicBezTo>
                  <a:pt x="3908" y="2903415"/>
                  <a:pt x="4419" y="2981813"/>
                  <a:pt x="11723" y="3059723"/>
                </a:cubicBezTo>
                <a:cubicBezTo>
                  <a:pt x="16160" y="3107055"/>
                  <a:pt x="35169" y="3200400"/>
                  <a:pt x="35169" y="3200400"/>
                </a:cubicBezTo>
                <a:cubicBezTo>
                  <a:pt x="31261" y="3239477"/>
                  <a:pt x="23446" y="3278358"/>
                  <a:pt x="23446" y="3317630"/>
                </a:cubicBezTo>
                <a:cubicBezTo>
                  <a:pt x="23446" y="3360792"/>
                  <a:pt x="35169" y="3446584"/>
                  <a:pt x="35169" y="3446584"/>
                </a:cubicBezTo>
                <a:lnTo>
                  <a:pt x="35169" y="3446584"/>
                </a:lnTo>
                <a:lnTo>
                  <a:pt x="35169" y="3446584"/>
                </a:lnTo>
                <a:cubicBezTo>
                  <a:pt x="39077" y="3481753"/>
                  <a:pt x="42215" y="3517017"/>
                  <a:pt x="46892" y="3552092"/>
                </a:cubicBezTo>
                <a:cubicBezTo>
                  <a:pt x="50033" y="3575653"/>
                  <a:pt x="57034" y="3598713"/>
                  <a:pt x="58615" y="3622430"/>
                </a:cubicBezTo>
                <a:cubicBezTo>
                  <a:pt x="64859" y="3716088"/>
                  <a:pt x="64483" y="3810101"/>
                  <a:pt x="70338" y="3903784"/>
                </a:cubicBezTo>
                <a:cubicBezTo>
                  <a:pt x="72303" y="3935228"/>
                  <a:pt x="79074" y="3966206"/>
                  <a:pt x="82061" y="3997569"/>
                </a:cubicBezTo>
                <a:cubicBezTo>
                  <a:pt x="86891" y="4048290"/>
                  <a:pt x="88450" y="4099299"/>
                  <a:pt x="93784" y="4149969"/>
                </a:cubicBezTo>
                <a:cubicBezTo>
                  <a:pt x="96272" y="4173608"/>
                  <a:pt x="101894" y="4196814"/>
                  <a:pt x="105508" y="4220307"/>
                </a:cubicBezTo>
                <a:cubicBezTo>
                  <a:pt x="110183" y="4250697"/>
                  <a:pt x="121642" y="4339805"/>
                  <a:pt x="128954" y="4372707"/>
                </a:cubicBezTo>
                <a:cubicBezTo>
                  <a:pt x="131635" y="4384770"/>
                  <a:pt x="137996" y="4395814"/>
                  <a:pt x="140677" y="4407877"/>
                </a:cubicBezTo>
                <a:cubicBezTo>
                  <a:pt x="145833" y="4431080"/>
                  <a:pt x="146635" y="4455155"/>
                  <a:pt x="152400" y="4478215"/>
                </a:cubicBezTo>
                <a:cubicBezTo>
                  <a:pt x="168036" y="4540761"/>
                  <a:pt x="178265" y="4539622"/>
                  <a:pt x="187569" y="4595446"/>
                </a:cubicBezTo>
                <a:cubicBezTo>
                  <a:pt x="192748" y="4626522"/>
                  <a:pt x="192691" y="4658425"/>
                  <a:pt x="199292" y="4689230"/>
                </a:cubicBezTo>
                <a:cubicBezTo>
                  <a:pt x="204470" y="4713396"/>
                  <a:pt x="214923" y="4736123"/>
                  <a:pt x="222738" y="4759569"/>
                </a:cubicBezTo>
                <a:lnTo>
                  <a:pt x="246184" y="4829907"/>
                </a:lnTo>
                <a:lnTo>
                  <a:pt x="269631" y="4900246"/>
                </a:lnTo>
                <a:cubicBezTo>
                  <a:pt x="273539" y="4911969"/>
                  <a:pt x="274499" y="4925133"/>
                  <a:pt x="281354" y="4935415"/>
                </a:cubicBezTo>
                <a:cubicBezTo>
                  <a:pt x="289169" y="4947138"/>
                  <a:pt x="299078" y="4957709"/>
                  <a:pt x="304800" y="4970584"/>
                </a:cubicBezTo>
                <a:cubicBezTo>
                  <a:pt x="314837" y="4993168"/>
                  <a:pt x="320431" y="5017477"/>
                  <a:pt x="328246" y="5040923"/>
                </a:cubicBezTo>
                <a:lnTo>
                  <a:pt x="339969" y="5076092"/>
                </a:lnTo>
                <a:cubicBezTo>
                  <a:pt x="343877" y="5087815"/>
                  <a:pt x="344837" y="5100979"/>
                  <a:pt x="351692" y="5111261"/>
                </a:cubicBezTo>
                <a:lnTo>
                  <a:pt x="375138" y="5146430"/>
                </a:lnTo>
                <a:cubicBezTo>
                  <a:pt x="404763" y="5235305"/>
                  <a:pt x="383755" y="5196998"/>
                  <a:pt x="433754" y="5263661"/>
                </a:cubicBezTo>
                <a:cubicBezTo>
                  <a:pt x="456168" y="5330903"/>
                  <a:pt x="430303" y="5270783"/>
                  <a:pt x="468923" y="5322277"/>
                </a:cubicBezTo>
                <a:cubicBezTo>
                  <a:pt x="531626" y="5405882"/>
                  <a:pt x="485155" y="5382395"/>
                  <a:pt x="550984" y="5404338"/>
                </a:cubicBezTo>
                <a:cubicBezTo>
                  <a:pt x="554892" y="5416061"/>
                  <a:pt x="554988" y="5429858"/>
                  <a:pt x="562708" y="5439507"/>
                </a:cubicBezTo>
                <a:cubicBezTo>
                  <a:pt x="571510" y="5450509"/>
                  <a:pt x="586875" y="5454151"/>
                  <a:pt x="597877" y="5462953"/>
                </a:cubicBezTo>
                <a:cubicBezTo>
                  <a:pt x="681398" y="5529771"/>
                  <a:pt x="548247" y="5437682"/>
                  <a:pt x="656492" y="5509846"/>
                </a:cubicBezTo>
                <a:cubicBezTo>
                  <a:pt x="672123" y="5533292"/>
                  <a:pt x="683458" y="5560259"/>
                  <a:pt x="703384" y="5580184"/>
                </a:cubicBezTo>
                <a:cubicBezTo>
                  <a:pt x="746756" y="5623555"/>
                  <a:pt x="717636" y="5597500"/>
                  <a:pt x="797169" y="5650523"/>
                </a:cubicBezTo>
                <a:cubicBezTo>
                  <a:pt x="797174" y="5650527"/>
                  <a:pt x="867503" y="5697412"/>
                  <a:pt x="867508" y="5697415"/>
                </a:cubicBezTo>
                <a:cubicBezTo>
                  <a:pt x="883139" y="5705230"/>
                  <a:pt x="898431" y="5713763"/>
                  <a:pt x="914400" y="5720861"/>
                </a:cubicBezTo>
                <a:cubicBezTo>
                  <a:pt x="933630" y="5729408"/>
                  <a:pt x="954193" y="5734896"/>
                  <a:pt x="973015" y="5744307"/>
                </a:cubicBezTo>
                <a:cubicBezTo>
                  <a:pt x="985617" y="5750608"/>
                  <a:pt x="995234" y="5762203"/>
                  <a:pt x="1008184" y="5767753"/>
                </a:cubicBezTo>
                <a:cubicBezTo>
                  <a:pt x="1022993" y="5774100"/>
                  <a:pt x="1039585" y="5775051"/>
                  <a:pt x="1055077" y="5779477"/>
                </a:cubicBezTo>
                <a:cubicBezTo>
                  <a:pt x="1066959" y="5782872"/>
                  <a:pt x="1078523" y="5787292"/>
                  <a:pt x="1090246" y="5791200"/>
                </a:cubicBezTo>
                <a:cubicBezTo>
                  <a:pt x="1092946" y="5793225"/>
                  <a:pt x="1160877" y="5845529"/>
                  <a:pt x="1172308" y="5849815"/>
                </a:cubicBezTo>
                <a:cubicBezTo>
                  <a:pt x="1190965" y="5856811"/>
                  <a:pt x="1211385" y="5857630"/>
                  <a:pt x="1230923" y="5861538"/>
                </a:cubicBezTo>
                <a:cubicBezTo>
                  <a:pt x="1242646" y="5869353"/>
                  <a:pt x="1253217" y="5879262"/>
                  <a:pt x="1266092" y="5884984"/>
                </a:cubicBezTo>
                <a:cubicBezTo>
                  <a:pt x="1288676" y="5895021"/>
                  <a:pt x="1312985" y="5900615"/>
                  <a:pt x="1336431" y="5908430"/>
                </a:cubicBezTo>
                <a:lnTo>
                  <a:pt x="1406769" y="5931877"/>
                </a:lnTo>
                <a:lnTo>
                  <a:pt x="1477108" y="5955323"/>
                </a:lnTo>
                <a:lnTo>
                  <a:pt x="1664677" y="5978769"/>
                </a:lnTo>
                <a:cubicBezTo>
                  <a:pt x="1676400" y="5982677"/>
                  <a:pt x="1687505" y="5989859"/>
                  <a:pt x="1699846" y="5990492"/>
                </a:cubicBezTo>
                <a:cubicBezTo>
                  <a:pt x="1936909" y="6002649"/>
                  <a:pt x="2003425" y="6002215"/>
                  <a:pt x="2168769" y="6002215"/>
                </a:cubicBezTo>
                <a:lnTo>
                  <a:pt x="2133600" y="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2147735"/>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00200" y="240610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14872" y="2515620"/>
            <a:ext cx="666528" cy="639365"/>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86200" y="2515620"/>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086202" y="2884016"/>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1981200" y="3663400"/>
            <a:ext cx="666528" cy="601883"/>
            <a:chOff x="2274570" y="3409950"/>
            <a:chExt cx="759183" cy="800100"/>
          </a:xfrm>
        </p:grpSpPr>
        <p:sp>
          <p:nvSpPr>
            <p:cNvPr id="21" name="Oval 20"/>
            <p:cNvSpPr/>
            <p:nvPr/>
          </p:nvSpPr>
          <p:spPr>
            <a:xfrm>
              <a:off x="2274570" y="340995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38400" y="36576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0330" y="3636407"/>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67940" y="38900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2906353" y="4717861"/>
            <a:ext cx="705527" cy="637279"/>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20002" y="496822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922974" y="4649581"/>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334100" y="5181582"/>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5123" y="3997594"/>
            <a:ext cx="1340682"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6200" y="3492398"/>
            <a:ext cx="1303811" cy="646331"/>
          </a:xfrm>
          <a:prstGeom prst="rect">
            <a:avLst/>
          </a:prstGeom>
          <a:noFill/>
        </p:spPr>
        <p:txBody>
          <a:bodyPr wrap="square" rtlCol="0">
            <a:spAutoFit/>
          </a:bodyPr>
          <a:lstStyle/>
          <a:p>
            <a:pPr algn="ctr"/>
            <a:r>
              <a:rPr lang="en-US" dirty="0" smtClean="0"/>
              <a:t>1. Action Potential</a:t>
            </a:r>
            <a:endParaRPr lang="en-US" dirty="0"/>
          </a:p>
        </p:txBody>
      </p:sp>
      <p:sp>
        <p:nvSpPr>
          <p:cNvPr id="55" name="TextBox 54"/>
          <p:cNvSpPr txBox="1"/>
          <p:nvPr/>
        </p:nvSpPr>
        <p:spPr>
          <a:xfrm>
            <a:off x="838200" y="2599933"/>
            <a:ext cx="609600" cy="369332"/>
          </a:xfrm>
          <a:prstGeom prst="rect">
            <a:avLst/>
          </a:prstGeom>
          <a:noFill/>
        </p:spPr>
        <p:txBody>
          <a:bodyPr wrap="square" rtlCol="0">
            <a:spAutoFit/>
          </a:bodyPr>
          <a:lstStyle/>
          <a:p>
            <a:pPr algn="ctr"/>
            <a:r>
              <a:rPr lang="en-US" dirty="0" smtClean="0"/>
              <a:t>Ca</a:t>
            </a:r>
            <a:r>
              <a:rPr lang="en-US" baseline="30000" dirty="0" smtClean="0"/>
              <a:t>2+</a:t>
            </a:r>
            <a:endParaRPr lang="en-US" dirty="0"/>
          </a:p>
        </p:txBody>
      </p:sp>
      <p:sp>
        <p:nvSpPr>
          <p:cNvPr id="8" name="U-Turn Arrow 7"/>
          <p:cNvSpPr/>
          <p:nvPr/>
        </p:nvSpPr>
        <p:spPr>
          <a:xfrm rot="1366616">
            <a:off x="1153263" y="2503148"/>
            <a:ext cx="1143000" cy="33215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4648200" y="2881795"/>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267200" y="3508628"/>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61631" y="2599933"/>
            <a:ext cx="372169" cy="44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95315" y="4798949"/>
            <a:ext cx="372169" cy="44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478080" y="2669225"/>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858000" y="45674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858000" y="429694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858000" y="33482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858000" y="306631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649571" y="3483416"/>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1130231">
            <a:off x="3146587" y="5982300"/>
            <a:ext cx="542130" cy="228600"/>
          </a:xfrm>
          <a:prstGeom prst="roundRect">
            <a:avLst/>
          </a:prstGeom>
          <a:solidFill>
            <a:srgbClr val="6600CC"/>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Quad Arrow 4"/>
          <p:cNvSpPr/>
          <p:nvPr/>
        </p:nvSpPr>
        <p:spPr>
          <a:xfrm>
            <a:off x="3412384" y="2500515"/>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3415735" y="2957357"/>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a:off x="3412383" y="4686723"/>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3428083" y="5181765"/>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92684" y="933271"/>
            <a:ext cx="2298116" cy="646331"/>
          </a:xfrm>
          <a:prstGeom prst="rect">
            <a:avLst/>
          </a:prstGeom>
          <a:noFill/>
        </p:spPr>
        <p:txBody>
          <a:bodyPr wrap="square" rtlCol="0">
            <a:spAutoFit/>
          </a:bodyPr>
          <a:lstStyle/>
          <a:p>
            <a:pPr algn="ctr"/>
            <a:r>
              <a:rPr lang="en-US" dirty="0" smtClean="0"/>
              <a:t>2. Voltage-gated Ca</a:t>
            </a:r>
            <a:r>
              <a:rPr lang="en-US" baseline="30000" dirty="0" smtClean="0"/>
              <a:t>2+ </a:t>
            </a:r>
            <a:r>
              <a:rPr lang="en-US" dirty="0" smtClean="0"/>
              <a:t>channels open. </a:t>
            </a:r>
          </a:p>
        </p:txBody>
      </p:sp>
      <p:sp>
        <p:nvSpPr>
          <p:cNvPr id="54" name="TextBox 53"/>
          <p:cNvSpPr txBox="1"/>
          <p:nvPr/>
        </p:nvSpPr>
        <p:spPr>
          <a:xfrm>
            <a:off x="3352800" y="933271"/>
            <a:ext cx="2819400" cy="923330"/>
          </a:xfrm>
          <a:prstGeom prst="rect">
            <a:avLst/>
          </a:prstGeom>
          <a:noFill/>
        </p:spPr>
        <p:txBody>
          <a:bodyPr wrap="square" rtlCol="0">
            <a:spAutoFit/>
          </a:bodyPr>
          <a:lstStyle/>
          <a:p>
            <a:pPr algn="ctr"/>
            <a:r>
              <a:rPr lang="en-US" dirty="0" smtClean="0"/>
              <a:t>4. Ca</a:t>
            </a:r>
            <a:r>
              <a:rPr lang="en-US" baseline="30000" dirty="0" smtClean="0"/>
              <a:t>2+ </a:t>
            </a:r>
            <a:r>
              <a:rPr lang="en-US" dirty="0" smtClean="0"/>
              <a:t>sensitive proteins fuse synaptic vesicles to membrane. </a:t>
            </a:r>
          </a:p>
        </p:txBody>
      </p:sp>
      <p:sp>
        <p:nvSpPr>
          <p:cNvPr id="62" name="TextBox 61"/>
          <p:cNvSpPr txBox="1"/>
          <p:nvPr/>
        </p:nvSpPr>
        <p:spPr>
          <a:xfrm>
            <a:off x="228600" y="1676400"/>
            <a:ext cx="2298116" cy="369332"/>
          </a:xfrm>
          <a:prstGeom prst="rect">
            <a:avLst/>
          </a:prstGeom>
          <a:noFill/>
        </p:spPr>
        <p:txBody>
          <a:bodyPr wrap="square" rtlCol="0">
            <a:spAutoFit/>
          </a:bodyPr>
          <a:lstStyle/>
          <a:p>
            <a:pPr algn="ctr"/>
            <a:r>
              <a:rPr lang="en-US" dirty="0" smtClean="0"/>
              <a:t>3. Ca</a:t>
            </a:r>
            <a:r>
              <a:rPr lang="en-US" baseline="30000" dirty="0" smtClean="0"/>
              <a:t>2+ </a:t>
            </a:r>
            <a:r>
              <a:rPr lang="en-US" dirty="0" smtClean="0"/>
              <a:t>flows </a:t>
            </a:r>
            <a:r>
              <a:rPr lang="en-US" dirty="0"/>
              <a:t>into cell </a:t>
            </a:r>
          </a:p>
        </p:txBody>
      </p:sp>
      <p:sp>
        <p:nvSpPr>
          <p:cNvPr id="63" name="TextBox 62"/>
          <p:cNvSpPr txBox="1"/>
          <p:nvPr/>
        </p:nvSpPr>
        <p:spPr>
          <a:xfrm>
            <a:off x="3320844" y="2057400"/>
            <a:ext cx="2819400" cy="646331"/>
          </a:xfrm>
          <a:prstGeom prst="rect">
            <a:avLst/>
          </a:prstGeom>
          <a:noFill/>
        </p:spPr>
        <p:txBody>
          <a:bodyPr wrap="square" rtlCol="0">
            <a:spAutoFit/>
          </a:bodyPr>
          <a:lstStyle/>
          <a:p>
            <a:pPr algn="ctr"/>
            <a:r>
              <a:rPr lang="en-US" dirty="0" smtClean="0"/>
              <a:t>5. NTs are released into synaptic cleft</a:t>
            </a:r>
            <a:endParaRPr lang="en-US" dirty="0"/>
          </a:p>
        </p:txBody>
      </p:sp>
    </p:spTree>
    <p:extLst>
      <p:ext uri="{BB962C8B-B14F-4D97-AF65-F5344CB8AC3E}">
        <p14:creationId xmlns:p14="http://schemas.microsoft.com/office/powerpoint/2010/main" val="2057151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58"/>
          <p:cNvSpPr/>
          <p:nvPr/>
        </p:nvSpPr>
        <p:spPr>
          <a:xfrm>
            <a:off x="-76200" y="1779954"/>
            <a:ext cx="3612607" cy="4620846"/>
          </a:xfrm>
          <a:custGeom>
            <a:avLst/>
            <a:gdLst>
              <a:gd name="connsiteX0" fmla="*/ 11430 w 3897791"/>
              <a:gd name="connsiteY0" fmla="*/ 1257300 h 3920490"/>
              <a:gd name="connsiteX1" fmla="*/ 1611630 w 3897791"/>
              <a:gd name="connsiteY1" fmla="*/ 1280160 h 3920490"/>
              <a:gd name="connsiteX2" fmla="*/ 1611630 w 3897791"/>
              <a:gd name="connsiteY2" fmla="*/ 1280160 h 3920490"/>
              <a:gd name="connsiteX3" fmla="*/ 1645920 w 3897791"/>
              <a:gd name="connsiteY3" fmla="*/ 1188720 h 3920490"/>
              <a:gd name="connsiteX4" fmla="*/ 1668780 w 3897791"/>
              <a:gd name="connsiteY4" fmla="*/ 1154430 h 3920490"/>
              <a:gd name="connsiteX5" fmla="*/ 1691640 w 3897791"/>
              <a:gd name="connsiteY5" fmla="*/ 1085850 h 3920490"/>
              <a:gd name="connsiteX6" fmla="*/ 1725930 w 3897791"/>
              <a:gd name="connsiteY6" fmla="*/ 1017270 h 3920490"/>
              <a:gd name="connsiteX7" fmla="*/ 1748790 w 3897791"/>
              <a:gd name="connsiteY7" fmla="*/ 982980 h 3920490"/>
              <a:gd name="connsiteX8" fmla="*/ 1771650 w 3897791"/>
              <a:gd name="connsiteY8" fmla="*/ 914400 h 3920490"/>
              <a:gd name="connsiteX9" fmla="*/ 1828800 w 3897791"/>
              <a:gd name="connsiteY9" fmla="*/ 845820 h 3920490"/>
              <a:gd name="connsiteX10" fmla="*/ 1908810 w 3897791"/>
              <a:gd name="connsiteY10" fmla="*/ 754380 h 3920490"/>
              <a:gd name="connsiteX11" fmla="*/ 1954530 w 3897791"/>
              <a:gd name="connsiteY11" fmla="*/ 685800 h 3920490"/>
              <a:gd name="connsiteX12" fmla="*/ 2000250 w 3897791"/>
              <a:gd name="connsiteY12" fmla="*/ 628650 h 3920490"/>
              <a:gd name="connsiteX13" fmla="*/ 2057400 w 3897791"/>
              <a:gd name="connsiteY13" fmla="*/ 571500 h 3920490"/>
              <a:gd name="connsiteX14" fmla="*/ 2080260 w 3897791"/>
              <a:gd name="connsiteY14" fmla="*/ 537210 h 3920490"/>
              <a:gd name="connsiteX15" fmla="*/ 2114550 w 3897791"/>
              <a:gd name="connsiteY15" fmla="*/ 525780 h 3920490"/>
              <a:gd name="connsiteX16" fmla="*/ 2148840 w 3897791"/>
              <a:gd name="connsiteY16" fmla="*/ 502920 h 3920490"/>
              <a:gd name="connsiteX17" fmla="*/ 2171700 w 3897791"/>
              <a:gd name="connsiteY17" fmla="*/ 468630 h 3920490"/>
              <a:gd name="connsiteX18" fmla="*/ 2205990 w 3897791"/>
              <a:gd name="connsiteY18" fmla="*/ 445770 h 3920490"/>
              <a:gd name="connsiteX19" fmla="*/ 2217420 w 3897791"/>
              <a:gd name="connsiteY19" fmla="*/ 411480 h 3920490"/>
              <a:gd name="connsiteX20" fmla="*/ 2263140 w 3897791"/>
              <a:gd name="connsiteY20" fmla="*/ 342900 h 3920490"/>
              <a:gd name="connsiteX21" fmla="*/ 2286000 w 3897791"/>
              <a:gd name="connsiteY21" fmla="*/ 308610 h 3920490"/>
              <a:gd name="connsiteX22" fmla="*/ 2354580 w 3897791"/>
              <a:gd name="connsiteY22" fmla="*/ 262890 h 3920490"/>
              <a:gd name="connsiteX23" fmla="*/ 2366010 w 3897791"/>
              <a:gd name="connsiteY23" fmla="*/ 228600 h 3920490"/>
              <a:gd name="connsiteX24" fmla="*/ 2434590 w 3897791"/>
              <a:gd name="connsiteY24" fmla="*/ 182880 h 3920490"/>
              <a:gd name="connsiteX25" fmla="*/ 2457450 w 3897791"/>
              <a:gd name="connsiteY25" fmla="*/ 148590 h 3920490"/>
              <a:gd name="connsiteX26" fmla="*/ 2491740 w 3897791"/>
              <a:gd name="connsiteY26" fmla="*/ 137160 h 3920490"/>
              <a:gd name="connsiteX27" fmla="*/ 2526030 w 3897791"/>
              <a:gd name="connsiteY27" fmla="*/ 114300 h 3920490"/>
              <a:gd name="connsiteX28" fmla="*/ 2560320 w 3897791"/>
              <a:gd name="connsiteY28" fmla="*/ 102870 h 3920490"/>
              <a:gd name="connsiteX29" fmla="*/ 2697480 w 3897791"/>
              <a:gd name="connsiteY29" fmla="*/ 34290 h 3920490"/>
              <a:gd name="connsiteX30" fmla="*/ 3006090 w 3897791"/>
              <a:gd name="connsiteY30" fmla="*/ 11430 h 3920490"/>
              <a:gd name="connsiteX31" fmla="*/ 3108960 w 3897791"/>
              <a:gd name="connsiteY31" fmla="*/ 0 h 3920490"/>
              <a:gd name="connsiteX32" fmla="*/ 3577590 w 3897791"/>
              <a:gd name="connsiteY32" fmla="*/ 11430 h 3920490"/>
              <a:gd name="connsiteX33" fmla="*/ 3611880 w 3897791"/>
              <a:gd name="connsiteY33" fmla="*/ 34290 h 3920490"/>
              <a:gd name="connsiteX34" fmla="*/ 3714750 w 3897791"/>
              <a:gd name="connsiteY34" fmla="*/ 68580 h 3920490"/>
              <a:gd name="connsiteX35" fmla="*/ 3749040 w 3897791"/>
              <a:gd name="connsiteY35" fmla="*/ 80010 h 3920490"/>
              <a:gd name="connsiteX36" fmla="*/ 3783330 w 3897791"/>
              <a:gd name="connsiteY36" fmla="*/ 91440 h 3920490"/>
              <a:gd name="connsiteX37" fmla="*/ 3806190 w 3897791"/>
              <a:gd name="connsiteY37" fmla="*/ 125730 h 3920490"/>
              <a:gd name="connsiteX38" fmla="*/ 3840480 w 3897791"/>
              <a:gd name="connsiteY38" fmla="*/ 148590 h 3920490"/>
              <a:gd name="connsiteX39" fmla="*/ 3863340 w 3897791"/>
              <a:gd name="connsiteY39" fmla="*/ 228600 h 3920490"/>
              <a:gd name="connsiteX40" fmla="*/ 3886200 w 3897791"/>
              <a:gd name="connsiteY40" fmla="*/ 297180 h 3920490"/>
              <a:gd name="connsiteX41" fmla="*/ 3897630 w 3897791"/>
              <a:gd name="connsiteY41" fmla="*/ 502920 h 3920490"/>
              <a:gd name="connsiteX42" fmla="*/ 3897630 w 3897791"/>
              <a:gd name="connsiteY42" fmla="*/ 3451860 h 3920490"/>
              <a:gd name="connsiteX43" fmla="*/ 3863340 w 3897791"/>
              <a:gd name="connsiteY43" fmla="*/ 3543300 h 3920490"/>
              <a:gd name="connsiteX44" fmla="*/ 3851910 w 3897791"/>
              <a:gd name="connsiteY44" fmla="*/ 3577590 h 3920490"/>
              <a:gd name="connsiteX45" fmla="*/ 3817620 w 3897791"/>
              <a:gd name="connsiteY45" fmla="*/ 3611880 h 3920490"/>
              <a:gd name="connsiteX46" fmla="*/ 3806190 w 3897791"/>
              <a:gd name="connsiteY46" fmla="*/ 3646170 h 3920490"/>
              <a:gd name="connsiteX47" fmla="*/ 3760470 w 3897791"/>
              <a:gd name="connsiteY47" fmla="*/ 3714750 h 3920490"/>
              <a:gd name="connsiteX48" fmla="*/ 3737610 w 3897791"/>
              <a:gd name="connsiteY48" fmla="*/ 3783330 h 3920490"/>
              <a:gd name="connsiteX49" fmla="*/ 3669030 w 3897791"/>
              <a:gd name="connsiteY49" fmla="*/ 3817620 h 3920490"/>
              <a:gd name="connsiteX50" fmla="*/ 3600450 w 3897791"/>
              <a:gd name="connsiteY50" fmla="*/ 3840480 h 3920490"/>
              <a:gd name="connsiteX51" fmla="*/ 3577590 w 3897791"/>
              <a:gd name="connsiteY51" fmla="*/ 3874770 h 3920490"/>
              <a:gd name="connsiteX52" fmla="*/ 3509010 w 3897791"/>
              <a:gd name="connsiteY52" fmla="*/ 3897630 h 3920490"/>
              <a:gd name="connsiteX53" fmla="*/ 3063240 w 3897791"/>
              <a:gd name="connsiteY53" fmla="*/ 3920490 h 3920490"/>
              <a:gd name="connsiteX54" fmla="*/ 2663190 w 3897791"/>
              <a:gd name="connsiteY54" fmla="*/ 3909060 h 3920490"/>
              <a:gd name="connsiteX55" fmla="*/ 2594610 w 3897791"/>
              <a:gd name="connsiteY55" fmla="*/ 3886200 h 3920490"/>
              <a:gd name="connsiteX56" fmla="*/ 2560320 w 3897791"/>
              <a:gd name="connsiteY56" fmla="*/ 3874770 h 3920490"/>
              <a:gd name="connsiteX57" fmla="*/ 2526030 w 3897791"/>
              <a:gd name="connsiteY57" fmla="*/ 3863340 h 3920490"/>
              <a:gd name="connsiteX58" fmla="*/ 2491740 w 3897791"/>
              <a:gd name="connsiteY58" fmla="*/ 3840480 h 3920490"/>
              <a:gd name="connsiteX59" fmla="*/ 2457450 w 3897791"/>
              <a:gd name="connsiteY59" fmla="*/ 3806190 h 3920490"/>
              <a:gd name="connsiteX60" fmla="*/ 2434590 w 3897791"/>
              <a:gd name="connsiteY60" fmla="*/ 3771900 h 3920490"/>
              <a:gd name="connsiteX61" fmla="*/ 2400300 w 3897791"/>
              <a:gd name="connsiteY61" fmla="*/ 3760470 h 3920490"/>
              <a:gd name="connsiteX62" fmla="*/ 2388870 w 3897791"/>
              <a:gd name="connsiteY62" fmla="*/ 3726180 h 3920490"/>
              <a:gd name="connsiteX63" fmla="*/ 2320290 w 3897791"/>
              <a:gd name="connsiteY63" fmla="*/ 3680460 h 3920490"/>
              <a:gd name="connsiteX64" fmla="*/ 2286000 w 3897791"/>
              <a:gd name="connsiteY64" fmla="*/ 3611880 h 3920490"/>
              <a:gd name="connsiteX65" fmla="*/ 2251710 w 3897791"/>
              <a:gd name="connsiteY65" fmla="*/ 3600450 h 3920490"/>
              <a:gd name="connsiteX66" fmla="*/ 2205990 w 3897791"/>
              <a:gd name="connsiteY66" fmla="*/ 3543300 h 3920490"/>
              <a:gd name="connsiteX67" fmla="*/ 2160270 w 3897791"/>
              <a:gd name="connsiteY67" fmla="*/ 3497580 h 3920490"/>
              <a:gd name="connsiteX68" fmla="*/ 2148840 w 3897791"/>
              <a:gd name="connsiteY68" fmla="*/ 3463290 h 3920490"/>
              <a:gd name="connsiteX69" fmla="*/ 2114550 w 3897791"/>
              <a:gd name="connsiteY69" fmla="*/ 3440430 h 3920490"/>
              <a:gd name="connsiteX70" fmla="*/ 2080260 w 3897791"/>
              <a:gd name="connsiteY70" fmla="*/ 3406140 h 3920490"/>
              <a:gd name="connsiteX71" fmla="*/ 2034540 w 3897791"/>
              <a:gd name="connsiteY71" fmla="*/ 3337560 h 3920490"/>
              <a:gd name="connsiteX72" fmla="*/ 2000250 w 3897791"/>
              <a:gd name="connsiteY72" fmla="*/ 3303270 h 3920490"/>
              <a:gd name="connsiteX73" fmla="*/ 1954530 w 3897791"/>
              <a:gd name="connsiteY73" fmla="*/ 3200400 h 3920490"/>
              <a:gd name="connsiteX74" fmla="*/ 1943100 w 3897791"/>
              <a:gd name="connsiteY74" fmla="*/ 3166110 h 3920490"/>
              <a:gd name="connsiteX75" fmla="*/ 1908810 w 3897791"/>
              <a:gd name="connsiteY75" fmla="*/ 3097530 h 3920490"/>
              <a:gd name="connsiteX76" fmla="*/ 1897380 w 3897791"/>
              <a:gd name="connsiteY76" fmla="*/ 3063240 h 3920490"/>
              <a:gd name="connsiteX77" fmla="*/ 1851660 w 3897791"/>
              <a:gd name="connsiteY77" fmla="*/ 2994660 h 3920490"/>
              <a:gd name="connsiteX78" fmla="*/ 1805940 w 3897791"/>
              <a:gd name="connsiteY78" fmla="*/ 2937510 h 3920490"/>
              <a:gd name="connsiteX79" fmla="*/ 1760220 w 3897791"/>
              <a:gd name="connsiteY79" fmla="*/ 2834640 h 3920490"/>
              <a:gd name="connsiteX80" fmla="*/ 1748790 w 3897791"/>
              <a:gd name="connsiteY80" fmla="*/ 2800350 h 3920490"/>
              <a:gd name="connsiteX81" fmla="*/ 1725930 w 3897791"/>
              <a:gd name="connsiteY81" fmla="*/ 2766060 h 3920490"/>
              <a:gd name="connsiteX82" fmla="*/ 1714500 w 3897791"/>
              <a:gd name="connsiteY82" fmla="*/ 2731770 h 3920490"/>
              <a:gd name="connsiteX83" fmla="*/ 1668780 w 3897791"/>
              <a:gd name="connsiteY83" fmla="*/ 2663190 h 3920490"/>
              <a:gd name="connsiteX84" fmla="*/ 1645920 w 3897791"/>
              <a:gd name="connsiteY84" fmla="*/ 2617470 h 3920490"/>
              <a:gd name="connsiteX85" fmla="*/ 0 w 3897791"/>
              <a:gd name="connsiteY85" fmla="*/ 2617470 h 3920490"/>
              <a:gd name="connsiteX86" fmla="*/ 11430 w 3897791"/>
              <a:gd name="connsiteY86" fmla="*/ 1257300 h 39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97791" h="3920490">
                <a:moveTo>
                  <a:pt x="11430" y="1257300"/>
                </a:moveTo>
                <a:lnTo>
                  <a:pt x="1611630" y="1280160"/>
                </a:lnTo>
                <a:lnTo>
                  <a:pt x="1611630" y="1280160"/>
                </a:lnTo>
                <a:cubicBezTo>
                  <a:pt x="1623060" y="1249680"/>
                  <a:pt x="1632450" y="1218355"/>
                  <a:pt x="1645920" y="1188720"/>
                </a:cubicBezTo>
                <a:cubicBezTo>
                  <a:pt x="1651604" y="1176214"/>
                  <a:pt x="1663201" y="1166983"/>
                  <a:pt x="1668780" y="1154430"/>
                </a:cubicBezTo>
                <a:cubicBezTo>
                  <a:pt x="1678567" y="1132410"/>
                  <a:pt x="1678274" y="1105900"/>
                  <a:pt x="1691640" y="1085850"/>
                </a:cubicBezTo>
                <a:cubicBezTo>
                  <a:pt x="1757154" y="987580"/>
                  <a:pt x="1678608" y="1111914"/>
                  <a:pt x="1725930" y="1017270"/>
                </a:cubicBezTo>
                <a:cubicBezTo>
                  <a:pt x="1732073" y="1004983"/>
                  <a:pt x="1743211" y="995533"/>
                  <a:pt x="1748790" y="982980"/>
                </a:cubicBezTo>
                <a:cubicBezTo>
                  <a:pt x="1758577" y="960960"/>
                  <a:pt x="1758284" y="934450"/>
                  <a:pt x="1771650" y="914400"/>
                </a:cubicBezTo>
                <a:cubicBezTo>
                  <a:pt x="1853338" y="791869"/>
                  <a:pt x="1726125" y="977831"/>
                  <a:pt x="1828800" y="845820"/>
                </a:cubicBezTo>
                <a:cubicBezTo>
                  <a:pt x="1900604" y="753501"/>
                  <a:pt x="1842428" y="798635"/>
                  <a:pt x="1908810" y="754380"/>
                </a:cubicBezTo>
                <a:cubicBezTo>
                  <a:pt x="1935988" y="672847"/>
                  <a:pt x="1897451" y="771419"/>
                  <a:pt x="1954530" y="685800"/>
                </a:cubicBezTo>
                <a:cubicBezTo>
                  <a:pt x="1998697" y="619549"/>
                  <a:pt x="1923562" y="679775"/>
                  <a:pt x="2000250" y="628650"/>
                </a:cubicBezTo>
                <a:cubicBezTo>
                  <a:pt x="2061210" y="537210"/>
                  <a:pt x="1981200" y="647700"/>
                  <a:pt x="2057400" y="571500"/>
                </a:cubicBezTo>
                <a:cubicBezTo>
                  <a:pt x="2067114" y="561786"/>
                  <a:pt x="2069533" y="545792"/>
                  <a:pt x="2080260" y="537210"/>
                </a:cubicBezTo>
                <a:cubicBezTo>
                  <a:pt x="2089668" y="529684"/>
                  <a:pt x="2103774" y="531168"/>
                  <a:pt x="2114550" y="525780"/>
                </a:cubicBezTo>
                <a:cubicBezTo>
                  <a:pt x="2126837" y="519637"/>
                  <a:pt x="2137410" y="510540"/>
                  <a:pt x="2148840" y="502920"/>
                </a:cubicBezTo>
                <a:cubicBezTo>
                  <a:pt x="2156460" y="491490"/>
                  <a:pt x="2161986" y="478344"/>
                  <a:pt x="2171700" y="468630"/>
                </a:cubicBezTo>
                <a:cubicBezTo>
                  <a:pt x="2181414" y="458916"/>
                  <a:pt x="2197408" y="456497"/>
                  <a:pt x="2205990" y="445770"/>
                </a:cubicBezTo>
                <a:cubicBezTo>
                  <a:pt x="2213516" y="436362"/>
                  <a:pt x="2211569" y="422012"/>
                  <a:pt x="2217420" y="411480"/>
                </a:cubicBezTo>
                <a:cubicBezTo>
                  <a:pt x="2230763" y="387463"/>
                  <a:pt x="2247900" y="365760"/>
                  <a:pt x="2263140" y="342900"/>
                </a:cubicBezTo>
                <a:cubicBezTo>
                  <a:pt x="2270760" y="331470"/>
                  <a:pt x="2274570" y="316230"/>
                  <a:pt x="2286000" y="308610"/>
                </a:cubicBezTo>
                <a:lnTo>
                  <a:pt x="2354580" y="262890"/>
                </a:lnTo>
                <a:cubicBezTo>
                  <a:pt x="2358390" y="251460"/>
                  <a:pt x="2357491" y="237119"/>
                  <a:pt x="2366010" y="228600"/>
                </a:cubicBezTo>
                <a:cubicBezTo>
                  <a:pt x="2385437" y="209173"/>
                  <a:pt x="2434590" y="182880"/>
                  <a:pt x="2434590" y="182880"/>
                </a:cubicBezTo>
                <a:cubicBezTo>
                  <a:pt x="2442210" y="171450"/>
                  <a:pt x="2446723" y="157172"/>
                  <a:pt x="2457450" y="148590"/>
                </a:cubicBezTo>
                <a:cubicBezTo>
                  <a:pt x="2466858" y="141064"/>
                  <a:pt x="2480964" y="142548"/>
                  <a:pt x="2491740" y="137160"/>
                </a:cubicBezTo>
                <a:cubicBezTo>
                  <a:pt x="2504027" y="131017"/>
                  <a:pt x="2513743" y="120443"/>
                  <a:pt x="2526030" y="114300"/>
                </a:cubicBezTo>
                <a:cubicBezTo>
                  <a:pt x="2536806" y="108912"/>
                  <a:pt x="2549788" y="108721"/>
                  <a:pt x="2560320" y="102870"/>
                </a:cubicBezTo>
                <a:cubicBezTo>
                  <a:pt x="2610232" y="75141"/>
                  <a:pt x="2636793" y="38336"/>
                  <a:pt x="2697480" y="34290"/>
                </a:cubicBezTo>
                <a:cubicBezTo>
                  <a:pt x="2813666" y="26544"/>
                  <a:pt x="2892784" y="22221"/>
                  <a:pt x="3006090" y="11430"/>
                </a:cubicBezTo>
                <a:cubicBezTo>
                  <a:pt x="3040436" y="8159"/>
                  <a:pt x="3074670" y="3810"/>
                  <a:pt x="3108960" y="0"/>
                </a:cubicBezTo>
                <a:cubicBezTo>
                  <a:pt x="3265170" y="3810"/>
                  <a:pt x="3421695" y="801"/>
                  <a:pt x="3577590" y="11430"/>
                </a:cubicBezTo>
                <a:cubicBezTo>
                  <a:pt x="3591295" y="12364"/>
                  <a:pt x="3599327" y="28711"/>
                  <a:pt x="3611880" y="34290"/>
                </a:cubicBezTo>
                <a:lnTo>
                  <a:pt x="3714750" y="68580"/>
                </a:lnTo>
                <a:lnTo>
                  <a:pt x="3749040" y="80010"/>
                </a:lnTo>
                <a:lnTo>
                  <a:pt x="3783330" y="91440"/>
                </a:lnTo>
                <a:cubicBezTo>
                  <a:pt x="3790950" y="102870"/>
                  <a:pt x="3796476" y="116016"/>
                  <a:pt x="3806190" y="125730"/>
                </a:cubicBezTo>
                <a:cubicBezTo>
                  <a:pt x="3815904" y="135444"/>
                  <a:pt x="3831898" y="137863"/>
                  <a:pt x="3840480" y="148590"/>
                </a:cubicBezTo>
                <a:cubicBezTo>
                  <a:pt x="3846626" y="156273"/>
                  <a:pt x="3862354" y="225314"/>
                  <a:pt x="3863340" y="228600"/>
                </a:cubicBezTo>
                <a:cubicBezTo>
                  <a:pt x="3870264" y="251680"/>
                  <a:pt x="3886200" y="297180"/>
                  <a:pt x="3886200" y="297180"/>
                </a:cubicBezTo>
                <a:cubicBezTo>
                  <a:pt x="3900045" y="449470"/>
                  <a:pt x="3897630" y="380827"/>
                  <a:pt x="3897630" y="502920"/>
                </a:cubicBezTo>
                <a:lnTo>
                  <a:pt x="3897630" y="3451860"/>
                </a:lnTo>
                <a:cubicBezTo>
                  <a:pt x="3886200" y="3482340"/>
                  <a:pt x="3874465" y="3512707"/>
                  <a:pt x="3863340" y="3543300"/>
                </a:cubicBezTo>
                <a:cubicBezTo>
                  <a:pt x="3859223" y="3554623"/>
                  <a:pt x="3858593" y="3567565"/>
                  <a:pt x="3851910" y="3577590"/>
                </a:cubicBezTo>
                <a:cubicBezTo>
                  <a:pt x="3842944" y="3591040"/>
                  <a:pt x="3829050" y="3600450"/>
                  <a:pt x="3817620" y="3611880"/>
                </a:cubicBezTo>
                <a:cubicBezTo>
                  <a:pt x="3813810" y="3623310"/>
                  <a:pt x="3812041" y="3635638"/>
                  <a:pt x="3806190" y="3646170"/>
                </a:cubicBezTo>
                <a:cubicBezTo>
                  <a:pt x="3792847" y="3670187"/>
                  <a:pt x="3769158" y="3688686"/>
                  <a:pt x="3760470" y="3714750"/>
                </a:cubicBezTo>
                <a:cubicBezTo>
                  <a:pt x="3752850" y="3737610"/>
                  <a:pt x="3760470" y="3775710"/>
                  <a:pt x="3737610" y="3783330"/>
                </a:cubicBezTo>
                <a:cubicBezTo>
                  <a:pt x="3612555" y="3825015"/>
                  <a:pt x="3801974" y="3758534"/>
                  <a:pt x="3669030" y="3817620"/>
                </a:cubicBezTo>
                <a:cubicBezTo>
                  <a:pt x="3647010" y="3827407"/>
                  <a:pt x="3600450" y="3840480"/>
                  <a:pt x="3600450" y="3840480"/>
                </a:cubicBezTo>
                <a:cubicBezTo>
                  <a:pt x="3592830" y="3851910"/>
                  <a:pt x="3589239" y="3867489"/>
                  <a:pt x="3577590" y="3874770"/>
                </a:cubicBezTo>
                <a:cubicBezTo>
                  <a:pt x="3557156" y="3887541"/>
                  <a:pt x="3532779" y="3893669"/>
                  <a:pt x="3509010" y="3897630"/>
                </a:cubicBezTo>
                <a:cubicBezTo>
                  <a:pt x="3316354" y="3929739"/>
                  <a:pt x="3463595" y="3908358"/>
                  <a:pt x="3063240" y="3920490"/>
                </a:cubicBezTo>
                <a:cubicBezTo>
                  <a:pt x="2929890" y="3916680"/>
                  <a:pt x="2796239" y="3918795"/>
                  <a:pt x="2663190" y="3909060"/>
                </a:cubicBezTo>
                <a:cubicBezTo>
                  <a:pt x="2639158" y="3907302"/>
                  <a:pt x="2617470" y="3893820"/>
                  <a:pt x="2594610" y="3886200"/>
                </a:cubicBezTo>
                <a:lnTo>
                  <a:pt x="2560320" y="3874770"/>
                </a:lnTo>
                <a:cubicBezTo>
                  <a:pt x="2548890" y="3870960"/>
                  <a:pt x="2536055" y="3870023"/>
                  <a:pt x="2526030" y="3863340"/>
                </a:cubicBezTo>
                <a:cubicBezTo>
                  <a:pt x="2514600" y="3855720"/>
                  <a:pt x="2502293" y="3849274"/>
                  <a:pt x="2491740" y="3840480"/>
                </a:cubicBezTo>
                <a:cubicBezTo>
                  <a:pt x="2479322" y="3830132"/>
                  <a:pt x="2467798" y="3818608"/>
                  <a:pt x="2457450" y="3806190"/>
                </a:cubicBezTo>
                <a:cubicBezTo>
                  <a:pt x="2448656" y="3795637"/>
                  <a:pt x="2445317" y="3780482"/>
                  <a:pt x="2434590" y="3771900"/>
                </a:cubicBezTo>
                <a:cubicBezTo>
                  <a:pt x="2425182" y="3764374"/>
                  <a:pt x="2411730" y="3764280"/>
                  <a:pt x="2400300" y="3760470"/>
                </a:cubicBezTo>
                <a:cubicBezTo>
                  <a:pt x="2396490" y="3749040"/>
                  <a:pt x="2397389" y="3734699"/>
                  <a:pt x="2388870" y="3726180"/>
                </a:cubicBezTo>
                <a:cubicBezTo>
                  <a:pt x="2369443" y="3706753"/>
                  <a:pt x="2320290" y="3680460"/>
                  <a:pt x="2320290" y="3680460"/>
                </a:cubicBezTo>
                <a:cubicBezTo>
                  <a:pt x="2312760" y="3657871"/>
                  <a:pt x="2306143" y="3627994"/>
                  <a:pt x="2286000" y="3611880"/>
                </a:cubicBezTo>
                <a:cubicBezTo>
                  <a:pt x="2276592" y="3604354"/>
                  <a:pt x="2263140" y="3604260"/>
                  <a:pt x="2251710" y="3600450"/>
                </a:cubicBezTo>
                <a:cubicBezTo>
                  <a:pt x="2222980" y="3514261"/>
                  <a:pt x="2265076" y="3617158"/>
                  <a:pt x="2205990" y="3543300"/>
                </a:cubicBezTo>
                <a:cubicBezTo>
                  <a:pt x="2161655" y="3487882"/>
                  <a:pt x="2235085" y="3522518"/>
                  <a:pt x="2160270" y="3497580"/>
                </a:cubicBezTo>
                <a:cubicBezTo>
                  <a:pt x="2156460" y="3486150"/>
                  <a:pt x="2156366" y="3472698"/>
                  <a:pt x="2148840" y="3463290"/>
                </a:cubicBezTo>
                <a:cubicBezTo>
                  <a:pt x="2140258" y="3452563"/>
                  <a:pt x="2125103" y="3449224"/>
                  <a:pt x="2114550" y="3440430"/>
                </a:cubicBezTo>
                <a:cubicBezTo>
                  <a:pt x="2102132" y="3430082"/>
                  <a:pt x="2090184" y="3418899"/>
                  <a:pt x="2080260" y="3406140"/>
                </a:cubicBezTo>
                <a:cubicBezTo>
                  <a:pt x="2063392" y="3384453"/>
                  <a:pt x="2053967" y="3356987"/>
                  <a:pt x="2034540" y="3337560"/>
                </a:cubicBezTo>
                <a:cubicBezTo>
                  <a:pt x="2023110" y="3326130"/>
                  <a:pt x="2010598" y="3315688"/>
                  <a:pt x="2000250" y="3303270"/>
                </a:cubicBezTo>
                <a:cubicBezTo>
                  <a:pt x="1970061" y="3267044"/>
                  <a:pt x="1971143" y="3250240"/>
                  <a:pt x="1954530" y="3200400"/>
                </a:cubicBezTo>
                <a:lnTo>
                  <a:pt x="1943100" y="3166110"/>
                </a:lnTo>
                <a:cubicBezTo>
                  <a:pt x="1914370" y="3079921"/>
                  <a:pt x="1953125" y="3186160"/>
                  <a:pt x="1908810" y="3097530"/>
                </a:cubicBezTo>
                <a:cubicBezTo>
                  <a:pt x="1903422" y="3086754"/>
                  <a:pt x="1903231" y="3073772"/>
                  <a:pt x="1897380" y="3063240"/>
                </a:cubicBezTo>
                <a:cubicBezTo>
                  <a:pt x="1884037" y="3039223"/>
                  <a:pt x="1860348" y="3020724"/>
                  <a:pt x="1851660" y="2994660"/>
                </a:cubicBezTo>
                <a:cubicBezTo>
                  <a:pt x="1835886" y="2947338"/>
                  <a:pt x="1850255" y="2967053"/>
                  <a:pt x="1805940" y="2937510"/>
                </a:cubicBezTo>
                <a:cubicBezTo>
                  <a:pt x="1769714" y="2883170"/>
                  <a:pt x="1787424" y="2916252"/>
                  <a:pt x="1760220" y="2834640"/>
                </a:cubicBezTo>
                <a:cubicBezTo>
                  <a:pt x="1756410" y="2823210"/>
                  <a:pt x="1755473" y="2810375"/>
                  <a:pt x="1748790" y="2800350"/>
                </a:cubicBezTo>
                <a:cubicBezTo>
                  <a:pt x="1741170" y="2788920"/>
                  <a:pt x="1732073" y="2778347"/>
                  <a:pt x="1725930" y="2766060"/>
                </a:cubicBezTo>
                <a:cubicBezTo>
                  <a:pt x="1720542" y="2755284"/>
                  <a:pt x="1720351" y="2742302"/>
                  <a:pt x="1714500" y="2731770"/>
                </a:cubicBezTo>
                <a:cubicBezTo>
                  <a:pt x="1701157" y="2707753"/>
                  <a:pt x="1677468" y="2689254"/>
                  <a:pt x="1668780" y="2663190"/>
                </a:cubicBezTo>
                <a:cubicBezTo>
                  <a:pt x="1655646" y="2623788"/>
                  <a:pt x="1665869" y="2637419"/>
                  <a:pt x="1645920" y="2617470"/>
                </a:cubicBezTo>
                <a:lnTo>
                  <a:pt x="0" y="2617470"/>
                </a:lnTo>
                <a:lnTo>
                  <a:pt x="11430" y="125730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143000"/>
          </a:xfrm>
        </p:spPr>
        <p:txBody>
          <a:bodyPr>
            <a:normAutofit/>
          </a:bodyPr>
          <a:lstStyle/>
          <a:p>
            <a:r>
              <a:rPr lang="en-US" dirty="0" smtClean="0"/>
              <a:t>The Play:</a:t>
            </a:r>
            <a:endParaRPr lang="en-US" dirty="0"/>
          </a:p>
        </p:txBody>
      </p:sp>
      <p:sp>
        <p:nvSpPr>
          <p:cNvPr id="19" name="Freeform 18"/>
          <p:cNvSpPr/>
          <p:nvPr/>
        </p:nvSpPr>
        <p:spPr>
          <a:xfrm flipV="1">
            <a:off x="7171918" y="1781944"/>
            <a:ext cx="2048282" cy="4653146"/>
          </a:xfrm>
          <a:custGeom>
            <a:avLst/>
            <a:gdLst>
              <a:gd name="connsiteX0" fmla="*/ 2133600 w 2168769"/>
              <a:gd name="connsiteY0" fmla="*/ 0 h 6002216"/>
              <a:gd name="connsiteX1" fmla="*/ 2133600 w 2168769"/>
              <a:gd name="connsiteY1" fmla="*/ 0 h 6002216"/>
              <a:gd name="connsiteX2" fmla="*/ 1875692 w 2168769"/>
              <a:gd name="connsiteY2" fmla="*/ 23446 h 6002216"/>
              <a:gd name="connsiteX3" fmla="*/ 1758461 w 2168769"/>
              <a:gd name="connsiteY3" fmla="*/ 35169 h 6002216"/>
              <a:gd name="connsiteX4" fmla="*/ 1711569 w 2168769"/>
              <a:gd name="connsiteY4" fmla="*/ 46892 h 6002216"/>
              <a:gd name="connsiteX5" fmla="*/ 1641231 w 2168769"/>
              <a:gd name="connsiteY5" fmla="*/ 58615 h 6002216"/>
              <a:gd name="connsiteX6" fmla="*/ 1570892 w 2168769"/>
              <a:gd name="connsiteY6" fmla="*/ 82061 h 6002216"/>
              <a:gd name="connsiteX7" fmla="*/ 1535723 w 2168769"/>
              <a:gd name="connsiteY7" fmla="*/ 93784 h 6002216"/>
              <a:gd name="connsiteX8" fmla="*/ 1441938 w 2168769"/>
              <a:gd name="connsiteY8" fmla="*/ 105507 h 6002216"/>
              <a:gd name="connsiteX9" fmla="*/ 1371600 w 2168769"/>
              <a:gd name="connsiteY9" fmla="*/ 128953 h 6002216"/>
              <a:gd name="connsiteX10" fmla="*/ 1336431 w 2168769"/>
              <a:gd name="connsiteY10" fmla="*/ 140677 h 6002216"/>
              <a:gd name="connsiteX11" fmla="*/ 1219200 w 2168769"/>
              <a:gd name="connsiteY11" fmla="*/ 164123 h 6002216"/>
              <a:gd name="connsiteX12" fmla="*/ 1043354 w 2168769"/>
              <a:gd name="connsiteY12" fmla="*/ 222738 h 6002216"/>
              <a:gd name="connsiteX13" fmla="*/ 973015 w 2168769"/>
              <a:gd name="connsiteY13" fmla="*/ 246184 h 6002216"/>
              <a:gd name="connsiteX14" fmla="*/ 902677 w 2168769"/>
              <a:gd name="connsiteY14" fmla="*/ 281353 h 6002216"/>
              <a:gd name="connsiteX15" fmla="*/ 844061 w 2168769"/>
              <a:gd name="connsiteY15" fmla="*/ 316523 h 6002216"/>
              <a:gd name="connsiteX16" fmla="*/ 773723 w 2168769"/>
              <a:gd name="connsiteY16" fmla="*/ 363415 h 6002216"/>
              <a:gd name="connsiteX17" fmla="*/ 715108 w 2168769"/>
              <a:gd name="connsiteY17" fmla="*/ 422030 h 6002216"/>
              <a:gd name="connsiteX18" fmla="*/ 691661 w 2168769"/>
              <a:gd name="connsiteY18" fmla="*/ 457200 h 6002216"/>
              <a:gd name="connsiteX19" fmla="*/ 656492 w 2168769"/>
              <a:gd name="connsiteY19" fmla="*/ 527538 h 6002216"/>
              <a:gd name="connsiteX20" fmla="*/ 621323 w 2168769"/>
              <a:gd name="connsiteY20" fmla="*/ 550984 h 6002216"/>
              <a:gd name="connsiteX21" fmla="*/ 586154 w 2168769"/>
              <a:gd name="connsiteY21" fmla="*/ 609600 h 6002216"/>
              <a:gd name="connsiteX22" fmla="*/ 574431 w 2168769"/>
              <a:gd name="connsiteY22" fmla="*/ 644769 h 6002216"/>
              <a:gd name="connsiteX23" fmla="*/ 539261 w 2168769"/>
              <a:gd name="connsiteY23" fmla="*/ 656492 h 6002216"/>
              <a:gd name="connsiteX24" fmla="*/ 492369 w 2168769"/>
              <a:gd name="connsiteY24" fmla="*/ 750277 h 6002216"/>
              <a:gd name="connsiteX25" fmla="*/ 480646 w 2168769"/>
              <a:gd name="connsiteY25" fmla="*/ 785446 h 6002216"/>
              <a:gd name="connsiteX26" fmla="*/ 445477 w 2168769"/>
              <a:gd name="connsiteY26" fmla="*/ 808892 h 6002216"/>
              <a:gd name="connsiteX27" fmla="*/ 422031 w 2168769"/>
              <a:gd name="connsiteY27" fmla="*/ 879230 h 6002216"/>
              <a:gd name="connsiteX28" fmla="*/ 375138 w 2168769"/>
              <a:gd name="connsiteY28" fmla="*/ 937846 h 6002216"/>
              <a:gd name="connsiteX29" fmla="*/ 351692 w 2168769"/>
              <a:gd name="connsiteY29" fmla="*/ 1019907 h 6002216"/>
              <a:gd name="connsiteX30" fmla="*/ 316523 w 2168769"/>
              <a:gd name="connsiteY30" fmla="*/ 1113692 h 6002216"/>
              <a:gd name="connsiteX31" fmla="*/ 304800 w 2168769"/>
              <a:gd name="connsiteY31" fmla="*/ 1184030 h 6002216"/>
              <a:gd name="connsiteX32" fmla="*/ 293077 w 2168769"/>
              <a:gd name="connsiteY32" fmla="*/ 1230923 h 6002216"/>
              <a:gd name="connsiteX33" fmla="*/ 281354 w 2168769"/>
              <a:gd name="connsiteY33" fmla="*/ 1289538 h 6002216"/>
              <a:gd name="connsiteX34" fmla="*/ 257908 w 2168769"/>
              <a:gd name="connsiteY34" fmla="*/ 1359877 h 6002216"/>
              <a:gd name="connsiteX35" fmla="*/ 234461 w 2168769"/>
              <a:gd name="connsiteY35" fmla="*/ 1395046 h 6002216"/>
              <a:gd name="connsiteX36" fmla="*/ 199292 w 2168769"/>
              <a:gd name="connsiteY36" fmla="*/ 1465384 h 6002216"/>
              <a:gd name="connsiteX37" fmla="*/ 175846 w 2168769"/>
              <a:gd name="connsiteY37" fmla="*/ 1547446 h 6002216"/>
              <a:gd name="connsiteX38" fmla="*/ 152400 w 2168769"/>
              <a:gd name="connsiteY38" fmla="*/ 1617784 h 6002216"/>
              <a:gd name="connsiteX39" fmla="*/ 140677 w 2168769"/>
              <a:gd name="connsiteY39" fmla="*/ 1652953 h 6002216"/>
              <a:gd name="connsiteX40" fmla="*/ 128954 w 2168769"/>
              <a:gd name="connsiteY40" fmla="*/ 1723292 h 6002216"/>
              <a:gd name="connsiteX41" fmla="*/ 105508 w 2168769"/>
              <a:gd name="connsiteY41" fmla="*/ 1793630 h 6002216"/>
              <a:gd name="connsiteX42" fmla="*/ 93784 w 2168769"/>
              <a:gd name="connsiteY42" fmla="*/ 1875692 h 6002216"/>
              <a:gd name="connsiteX43" fmla="*/ 70338 w 2168769"/>
              <a:gd name="connsiteY43" fmla="*/ 2121877 h 6002216"/>
              <a:gd name="connsiteX44" fmla="*/ 46892 w 2168769"/>
              <a:gd name="connsiteY44" fmla="*/ 2192215 h 6002216"/>
              <a:gd name="connsiteX45" fmla="*/ 35169 w 2168769"/>
              <a:gd name="connsiteY45" fmla="*/ 2227384 h 6002216"/>
              <a:gd name="connsiteX46" fmla="*/ 23446 w 2168769"/>
              <a:gd name="connsiteY46" fmla="*/ 2414953 h 6002216"/>
              <a:gd name="connsiteX47" fmla="*/ 11723 w 2168769"/>
              <a:gd name="connsiteY47" fmla="*/ 2450123 h 6002216"/>
              <a:gd name="connsiteX48" fmla="*/ 0 w 2168769"/>
              <a:gd name="connsiteY48" fmla="*/ 2825261 h 6002216"/>
              <a:gd name="connsiteX49" fmla="*/ 11723 w 2168769"/>
              <a:gd name="connsiteY49" fmla="*/ 3059723 h 6002216"/>
              <a:gd name="connsiteX50" fmla="*/ 35169 w 2168769"/>
              <a:gd name="connsiteY50" fmla="*/ 3200400 h 6002216"/>
              <a:gd name="connsiteX51" fmla="*/ 23446 w 2168769"/>
              <a:gd name="connsiteY51" fmla="*/ 3317630 h 6002216"/>
              <a:gd name="connsiteX52" fmla="*/ 35169 w 2168769"/>
              <a:gd name="connsiteY52" fmla="*/ 3446584 h 6002216"/>
              <a:gd name="connsiteX53" fmla="*/ 35169 w 2168769"/>
              <a:gd name="connsiteY53" fmla="*/ 3446584 h 6002216"/>
              <a:gd name="connsiteX54" fmla="*/ 35169 w 2168769"/>
              <a:gd name="connsiteY54" fmla="*/ 3446584 h 6002216"/>
              <a:gd name="connsiteX55" fmla="*/ 46892 w 2168769"/>
              <a:gd name="connsiteY55" fmla="*/ 3552092 h 6002216"/>
              <a:gd name="connsiteX56" fmla="*/ 58615 w 2168769"/>
              <a:gd name="connsiteY56" fmla="*/ 3622430 h 6002216"/>
              <a:gd name="connsiteX57" fmla="*/ 70338 w 2168769"/>
              <a:gd name="connsiteY57" fmla="*/ 3903784 h 6002216"/>
              <a:gd name="connsiteX58" fmla="*/ 82061 w 2168769"/>
              <a:gd name="connsiteY58" fmla="*/ 3997569 h 6002216"/>
              <a:gd name="connsiteX59" fmla="*/ 93784 w 2168769"/>
              <a:gd name="connsiteY59" fmla="*/ 4149969 h 6002216"/>
              <a:gd name="connsiteX60" fmla="*/ 105508 w 2168769"/>
              <a:gd name="connsiteY60" fmla="*/ 4220307 h 6002216"/>
              <a:gd name="connsiteX61" fmla="*/ 128954 w 2168769"/>
              <a:gd name="connsiteY61" fmla="*/ 4372707 h 6002216"/>
              <a:gd name="connsiteX62" fmla="*/ 140677 w 2168769"/>
              <a:gd name="connsiteY62" fmla="*/ 4407877 h 6002216"/>
              <a:gd name="connsiteX63" fmla="*/ 152400 w 2168769"/>
              <a:gd name="connsiteY63" fmla="*/ 4478215 h 6002216"/>
              <a:gd name="connsiteX64" fmla="*/ 187569 w 2168769"/>
              <a:gd name="connsiteY64" fmla="*/ 4595446 h 6002216"/>
              <a:gd name="connsiteX65" fmla="*/ 199292 w 2168769"/>
              <a:gd name="connsiteY65" fmla="*/ 4689230 h 6002216"/>
              <a:gd name="connsiteX66" fmla="*/ 222738 w 2168769"/>
              <a:gd name="connsiteY66" fmla="*/ 4759569 h 6002216"/>
              <a:gd name="connsiteX67" fmla="*/ 246184 w 2168769"/>
              <a:gd name="connsiteY67" fmla="*/ 4829907 h 6002216"/>
              <a:gd name="connsiteX68" fmla="*/ 269631 w 2168769"/>
              <a:gd name="connsiteY68" fmla="*/ 4900246 h 6002216"/>
              <a:gd name="connsiteX69" fmla="*/ 281354 w 2168769"/>
              <a:gd name="connsiteY69" fmla="*/ 4935415 h 6002216"/>
              <a:gd name="connsiteX70" fmla="*/ 304800 w 2168769"/>
              <a:gd name="connsiteY70" fmla="*/ 4970584 h 6002216"/>
              <a:gd name="connsiteX71" fmla="*/ 328246 w 2168769"/>
              <a:gd name="connsiteY71" fmla="*/ 5040923 h 6002216"/>
              <a:gd name="connsiteX72" fmla="*/ 339969 w 2168769"/>
              <a:gd name="connsiteY72" fmla="*/ 5076092 h 6002216"/>
              <a:gd name="connsiteX73" fmla="*/ 351692 w 2168769"/>
              <a:gd name="connsiteY73" fmla="*/ 5111261 h 6002216"/>
              <a:gd name="connsiteX74" fmla="*/ 375138 w 2168769"/>
              <a:gd name="connsiteY74" fmla="*/ 5146430 h 6002216"/>
              <a:gd name="connsiteX75" fmla="*/ 433754 w 2168769"/>
              <a:gd name="connsiteY75" fmla="*/ 5263661 h 6002216"/>
              <a:gd name="connsiteX76" fmla="*/ 468923 w 2168769"/>
              <a:gd name="connsiteY76" fmla="*/ 5322277 h 6002216"/>
              <a:gd name="connsiteX77" fmla="*/ 550984 w 2168769"/>
              <a:gd name="connsiteY77" fmla="*/ 5404338 h 6002216"/>
              <a:gd name="connsiteX78" fmla="*/ 562708 w 2168769"/>
              <a:gd name="connsiteY78" fmla="*/ 5439507 h 6002216"/>
              <a:gd name="connsiteX79" fmla="*/ 597877 w 2168769"/>
              <a:gd name="connsiteY79" fmla="*/ 5462953 h 6002216"/>
              <a:gd name="connsiteX80" fmla="*/ 656492 w 2168769"/>
              <a:gd name="connsiteY80" fmla="*/ 5509846 h 6002216"/>
              <a:gd name="connsiteX81" fmla="*/ 703384 w 2168769"/>
              <a:gd name="connsiteY81" fmla="*/ 5580184 h 6002216"/>
              <a:gd name="connsiteX82" fmla="*/ 797169 w 2168769"/>
              <a:gd name="connsiteY82" fmla="*/ 5650523 h 6002216"/>
              <a:gd name="connsiteX83" fmla="*/ 867508 w 2168769"/>
              <a:gd name="connsiteY83" fmla="*/ 5697415 h 6002216"/>
              <a:gd name="connsiteX84" fmla="*/ 914400 w 2168769"/>
              <a:gd name="connsiteY84" fmla="*/ 5720861 h 6002216"/>
              <a:gd name="connsiteX85" fmla="*/ 973015 w 2168769"/>
              <a:gd name="connsiteY85" fmla="*/ 5744307 h 6002216"/>
              <a:gd name="connsiteX86" fmla="*/ 1008184 w 2168769"/>
              <a:gd name="connsiteY86" fmla="*/ 5767753 h 6002216"/>
              <a:gd name="connsiteX87" fmla="*/ 1055077 w 2168769"/>
              <a:gd name="connsiteY87" fmla="*/ 5779477 h 6002216"/>
              <a:gd name="connsiteX88" fmla="*/ 1090246 w 2168769"/>
              <a:gd name="connsiteY88" fmla="*/ 5791200 h 6002216"/>
              <a:gd name="connsiteX89" fmla="*/ 1172308 w 2168769"/>
              <a:gd name="connsiteY89" fmla="*/ 5849815 h 6002216"/>
              <a:gd name="connsiteX90" fmla="*/ 1230923 w 2168769"/>
              <a:gd name="connsiteY90" fmla="*/ 5861538 h 6002216"/>
              <a:gd name="connsiteX91" fmla="*/ 1266092 w 2168769"/>
              <a:gd name="connsiteY91" fmla="*/ 5884984 h 6002216"/>
              <a:gd name="connsiteX92" fmla="*/ 1336431 w 2168769"/>
              <a:gd name="connsiteY92" fmla="*/ 5908430 h 6002216"/>
              <a:gd name="connsiteX93" fmla="*/ 1406769 w 2168769"/>
              <a:gd name="connsiteY93" fmla="*/ 5931877 h 6002216"/>
              <a:gd name="connsiteX94" fmla="*/ 1477108 w 2168769"/>
              <a:gd name="connsiteY94" fmla="*/ 5955323 h 6002216"/>
              <a:gd name="connsiteX95" fmla="*/ 1664677 w 2168769"/>
              <a:gd name="connsiteY95" fmla="*/ 5978769 h 6002216"/>
              <a:gd name="connsiteX96" fmla="*/ 1699846 w 2168769"/>
              <a:gd name="connsiteY96" fmla="*/ 5990492 h 6002216"/>
              <a:gd name="connsiteX97" fmla="*/ 2168769 w 2168769"/>
              <a:gd name="connsiteY97" fmla="*/ 6002215 h 6002216"/>
              <a:gd name="connsiteX98" fmla="*/ 2133600 w 2168769"/>
              <a:gd name="connsiteY98" fmla="*/ 0 h 60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68769" h="6002216">
                <a:moveTo>
                  <a:pt x="2133600" y="0"/>
                </a:moveTo>
                <a:lnTo>
                  <a:pt x="2133600" y="0"/>
                </a:lnTo>
                <a:lnTo>
                  <a:pt x="1875692" y="23446"/>
                </a:lnTo>
                <a:lnTo>
                  <a:pt x="1758461" y="35169"/>
                </a:lnTo>
                <a:cubicBezTo>
                  <a:pt x="1742830" y="39077"/>
                  <a:pt x="1727368" y="43732"/>
                  <a:pt x="1711569" y="46892"/>
                </a:cubicBezTo>
                <a:cubicBezTo>
                  <a:pt x="1688261" y="51554"/>
                  <a:pt x="1664291" y="52850"/>
                  <a:pt x="1641231" y="58615"/>
                </a:cubicBezTo>
                <a:cubicBezTo>
                  <a:pt x="1617254" y="64609"/>
                  <a:pt x="1594338" y="74246"/>
                  <a:pt x="1570892" y="82061"/>
                </a:cubicBezTo>
                <a:cubicBezTo>
                  <a:pt x="1559169" y="85969"/>
                  <a:pt x="1547985" y="92251"/>
                  <a:pt x="1535723" y="93784"/>
                </a:cubicBezTo>
                <a:lnTo>
                  <a:pt x="1441938" y="105507"/>
                </a:lnTo>
                <a:lnTo>
                  <a:pt x="1371600" y="128953"/>
                </a:lnTo>
                <a:cubicBezTo>
                  <a:pt x="1359877" y="132861"/>
                  <a:pt x="1348548" y="138254"/>
                  <a:pt x="1336431" y="140677"/>
                </a:cubicBezTo>
                <a:cubicBezTo>
                  <a:pt x="1297354" y="148492"/>
                  <a:pt x="1257006" y="151521"/>
                  <a:pt x="1219200" y="164123"/>
                </a:cubicBezTo>
                <a:lnTo>
                  <a:pt x="1043354" y="222738"/>
                </a:lnTo>
                <a:cubicBezTo>
                  <a:pt x="1043353" y="222738"/>
                  <a:pt x="973016" y="246183"/>
                  <a:pt x="973015" y="246184"/>
                </a:cubicBezTo>
                <a:cubicBezTo>
                  <a:pt x="927564" y="276485"/>
                  <a:pt x="951212" y="265175"/>
                  <a:pt x="902677" y="281353"/>
                </a:cubicBezTo>
                <a:cubicBezTo>
                  <a:pt x="850077" y="333955"/>
                  <a:pt x="912542" y="278478"/>
                  <a:pt x="844061" y="316523"/>
                </a:cubicBezTo>
                <a:cubicBezTo>
                  <a:pt x="819428" y="330208"/>
                  <a:pt x="773723" y="363415"/>
                  <a:pt x="773723" y="363415"/>
                </a:cubicBezTo>
                <a:cubicBezTo>
                  <a:pt x="711200" y="457199"/>
                  <a:pt x="793261" y="343877"/>
                  <a:pt x="715108" y="422030"/>
                </a:cubicBezTo>
                <a:cubicBezTo>
                  <a:pt x="705145" y="431993"/>
                  <a:pt x="699477" y="445477"/>
                  <a:pt x="691661" y="457200"/>
                </a:cubicBezTo>
                <a:cubicBezTo>
                  <a:pt x="682126" y="485804"/>
                  <a:pt x="679217" y="504813"/>
                  <a:pt x="656492" y="527538"/>
                </a:cubicBezTo>
                <a:cubicBezTo>
                  <a:pt x="646529" y="537501"/>
                  <a:pt x="633046" y="543169"/>
                  <a:pt x="621323" y="550984"/>
                </a:cubicBezTo>
                <a:cubicBezTo>
                  <a:pt x="588114" y="650611"/>
                  <a:pt x="634429" y="529140"/>
                  <a:pt x="586154" y="609600"/>
                </a:cubicBezTo>
                <a:cubicBezTo>
                  <a:pt x="579796" y="620196"/>
                  <a:pt x="583169" y="636031"/>
                  <a:pt x="574431" y="644769"/>
                </a:cubicBezTo>
                <a:cubicBezTo>
                  <a:pt x="565693" y="653507"/>
                  <a:pt x="550984" y="652584"/>
                  <a:pt x="539261" y="656492"/>
                </a:cubicBezTo>
                <a:cubicBezTo>
                  <a:pt x="512320" y="737316"/>
                  <a:pt x="533290" y="709354"/>
                  <a:pt x="492369" y="750277"/>
                </a:cubicBezTo>
                <a:cubicBezTo>
                  <a:pt x="488461" y="762000"/>
                  <a:pt x="488365" y="775797"/>
                  <a:pt x="480646" y="785446"/>
                </a:cubicBezTo>
                <a:cubicBezTo>
                  <a:pt x="471844" y="796448"/>
                  <a:pt x="452944" y="796944"/>
                  <a:pt x="445477" y="808892"/>
                </a:cubicBezTo>
                <a:cubicBezTo>
                  <a:pt x="432378" y="829850"/>
                  <a:pt x="439507" y="861754"/>
                  <a:pt x="422031" y="879230"/>
                </a:cubicBezTo>
                <a:cubicBezTo>
                  <a:pt x="388621" y="912640"/>
                  <a:pt x="404715" y="893480"/>
                  <a:pt x="375138" y="937846"/>
                </a:cubicBezTo>
                <a:cubicBezTo>
                  <a:pt x="369189" y="961642"/>
                  <a:pt x="361783" y="996361"/>
                  <a:pt x="351692" y="1019907"/>
                </a:cubicBezTo>
                <a:cubicBezTo>
                  <a:pt x="323702" y="1085218"/>
                  <a:pt x="330031" y="1046151"/>
                  <a:pt x="316523" y="1113692"/>
                </a:cubicBezTo>
                <a:cubicBezTo>
                  <a:pt x="311861" y="1137000"/>
                  <a:pt x="309462" y="1160722"/>
                  <a:pt x="304800" y="1184030"/>
                </a:cubicBezTo>
                <a:cubicBezTo>
                  <a:pt x="301640" y="1199829"/>
                  <a:pt x="296572" y="1215195"/>
                  <a:pt x="293077" y="1230923"/>
                </a:cubicBezTo>
                <a:cubicBezTo>
                  <a:pt x="288755" y="1250374"/>
                  <a:pt x="286597" y="1270315"/>
                  <a:pt x="281354" y="1289538"/>
                </a:cubicBezTo>
                <a:cubicBezTo>
                  <a:pt x="274851" y="1313382"/>
                  <a:pt x="271618" y="1339314"/>
                  <a:pt x="257908" y="1359877"/>
                </a:cubicBezTo>
                <a:lnTo>
                  <a:pt x="234461" y="1395046"/>
                </a:lnTo>
                <a:cubicBezTo>
                  <a:pt x="204995" y="1483444"/>
                  <a:pt x="244743" y="1374482"/>
                  <a:pt x="199292" y="1465384"/>
                </a:cubicBezTo>
                <a:cubicBezTo>
                  <a:pt x="189442" y="1485084"/>
                  <a:pt x="181480" y="1528665"/>
                  <a:pt x="175846" y="1547446"/>
                </a:cubicBezTo>
                <a:cubicBezTo>
                  <a:pt x="168744" y="1571118"/>
                  <a:pt x="160215" y="1594338"/>
                  <a:pt x="152400" y="1617784"/>
                </a:cubicBezTo>
                <a:lnTo>
                  <a:pt x="140677" y="1652953"/>
                </a:lnTo>
                <a:cubicBezTo>
                  <a:pt x="136769" y="1676399"/>
                  <a:pt x="134719" y="1700232"/>
                  <a:pt x="128954" y="1723292"/>
                </a:cubicBezTo>
                <a:cubicBezTo>
                  <a:pt x="122960" y="1747268"/>
                  <a:pt x="105508" y="1793630"/>
                  <a:pt x="105508" y="1793630"/>
                </a:cubicBezTo>
                <a:cubicBezTo>
                  <a:pt x="101600" y="1820984"/>
                  <a:pt x="96404" y="1848185"/>
                  <a:pt x="93784" y="1875692"/>
                </a:cubicBezTo>
                <a:cubicBezTo>
                  <a:pt x="89041" y="1925487"/>
                  <a:pt x="85309" y="2057003"/>
                  <a:pt x="70338" y="2121877"/>
                </a:cubicBezTo>
                <a:cubicBezTo>
                  <a:pt x="64781" y="2145958"/>
                  <a:pt x="54707" y="2168769"/>
                  <a:pt x="46892" y="2192215"/>
                </a:cubicBezTo>
                <a:lnTo>
                  <a:pt x="35169" y="2227384"/>
                </a:lnTo>
                <a:cubicBezTo>
                  <a:pt x="31261" y="2289907"/>
                  <a:pt x="30004" y="2352652"/>
                  <a:pt x="23446" y="2414953"/>
                </a:cubicBezTo>
                <a:cubicBezTo>
                  <a:pt x="22152" y="2427243"/>
                  <a:pt x="12428" y="2437786"/>
                  <a:pt x="11723" y="2450123"/>
                </a:cubicBezTo>
                <a:cubicBezTo>
                  <a:pt x="4586" y="2575026"/>
                  <a:pt x="3908" y="2700215"/>
                  <a:pt x="0" y="2825261"/>
                </a:cubicBezTo>
                <a:cubicBezTo>
                  <a:pt x="3908" y="2903415"/>
                  <a:pt x="4419" y="2981813"/>
                  <a:pt x="11723" y="3059723"/>
                </a:cubicBezTo>
                <a:cubicBezTo>
                  <a:pt x="16160" y="3107055"/>
                  <a:pt x="35169" y="3200400"/>
                  <a:pt x="35169" y="3200400"/>
                </a:cubicBezTo>
                <a:cubicBezTo>
                  <a:pt x="31261" y="3239477"/>
                  <a:pt x="23446" y="3278358"/>
                  <a:pt x="23446" y="3317630"/>
                </a:cubicBezTo>
                <a:cubicBezTo>
                  <a:pt x="23446" y="3360792"/>
                  <a:pt x="35169" y="3446584"/>
                  <a:pt x="35169" y="3446584"/>
                </a:cubicBezTo>
                <a:lnTo>
                  <a:pt x="35169" y="3446584"/>
                </a:lnTo>
                <a:lnTo>
                  <a:pt x="35169" y="3446584"/>
                </a:lnTo>
                <a:cubicBezTo>
                  <a:pt x="39077" y="3481753"/>
                  <a:pt x="42215" y="3517017"/>
                  <a:pt x="46892" y="3552092"/>
                </a:cubicBezTo>
                <a:cubicBezTo>
                  <a:pt x="50033" y="3575653"/>
                  <a:pt x="57034" y="3598713"/>
                  <a:pt x="58615" y="3622430"/>
                </a:cubicBezTo>
                <a:cubicBezTo>
                  <a:pt x="64859" y="3716088"/>
                  <a:pt x="64483" y="3810101"/>
                  <a:pt x="70338" y="3903784"/>
                </a:cubicBezTo>
                <a:cubicBezTo>
                  <a:pt x="72303" y="3935228"/>
                  <a:pt x="79074" y="3966206"/>
                  <a:pt x="82061" y="3997569"/>
                </a:cubicBezTo>
                <a:cubicBezTo>
                  <a:pt x="86891" y="4048290"/>
                  <a:pt x="88450" y="4099299"/>
                  <a:pt x="93784" y="4149969"/>
                </a:cubicBezTo>
                <a:cubicBezTo>
                  <a:pt x="96272" y="4173608"/>
                  <a:pt x="101894" y="4196814"/>
                  <a:pt x="105508" y="4220307"/>
                </a:cubicBezTo>
                <a:cubicBezTo>
                  <a:pt x="110183" y="4250697"/>
                  <a:pt x="121642" y="4339805"/>
                  <a:pt x="128954" y="4372707"/>
                </a:cubicBezTo>
                <a:cubicBezTo>
                  <a:pt x="131635" y="4384770"/>
                  <a:pt x="137996" y="4395814"/>
                  <a:pt x="140677" y="4407877"/>
                </a:cubicBezTo>
                <a:cubicBezTo>
                  <a:pt x="145833" y="4431080"/>
                  <a:pt x="146635" y="4455155"/>
                  <a:pt x="152400" y="4478215"/>
                </a:cubicBezTo>
                <a:cubicBezTo>
                  <a:pt x="168036" y="4540761"/>
                  <a:pt x="178265" y="4539622"/>
                  <a:pt x="187569" y="4595446"/>
                </a:cubicBezTo>
                <a:cubicBezTo>
                  <a:pt x="192748" y="4626522"/>
                  <a:pt x="192691" y="4658425"/>
                  <a:pt x="199292" y="4689230"/>
                </a:cubicBezTo>
                <a:cubicBezTo>
                  <a:pt x="204470" y="4713396"/>
                  <a:pt x="214923" y="4736123"/>
                  <a:pt x="222738" y="4759569"/>
                </a:cubicBezTo>
                <a:lnTo>
                  <a:pt x="246184" y="4829907"/>
                </a:lnTo>
                <a:lnTo>
                  <a:pt x="269631" y="4900246"/>
                </a:lnTo>
                <a:cubicBezTo>
                  <a:pt x="273539" y="4911969"/>
                  <a:pt x="274499" y="4925133"/>
                  <a:pt x="281354" y="4935415"/>
                </a:cubicBezTo>
                <a:cubicBezTo>
                  <a:pt x="289169" y="4947138"/>
                  <a:pt x="299078" y="4957709"/>
                  <a:pt x="304800" y="4970584"/>
                </a:cubicBezTo>
                <a:cubicBezTo>
                  <a:pt x="314837" y="4993168"/>
                  <a:pt x="320431" y="5017477"/>
                  <a:pt x="328246" y="5040923"/>
                </a:cubicBezTo>
                <a:lnTo>
                  <a:pt x="339969" y="5076092"/>
                </a:lnTo>
                <a:cubicBezTo>
                  <a:pt x="343877" y="5087815"/>
                  <a:pt x="344837" y="5100979"/>
                  <a:pt x="351692" y="5111261"/>
                </a:cubicBezTo>
                <a:lnTo>
                  <a:pt x="375138" y="5146430"/>
                </a:lnTo>
                <a:cubicBezTo>
                  <a:pt x="404763" y="5235305"/>
                  <a:pt x="383755" y="5196998"/>
                  <a:pt x="433754" y="5263661"/>
                </a:cubicBezTo>
                <a:cubicBezTo>
                  <a:pt x="456168" y="5330903"/>
                  <a:pt x="430303" y="5270783"/>
                  <a:pt x="468923" y="5322277"/>
                </a:cubicBezTo>
                <a:cubicBezTo>
                  <a:pt x="531626" y="5405882"/>
                  <a:pt x="485155" y="5382395"/>
                  <a:pt x="550984" y="5404338"/>
                </a:cubicBezTo>
                <a:cubicBezTo>
                  <a:pt x="554892" y="5416061"/>
                  <a:pt x="554988" y="5429858"/>
                  <a:pt x="562708" y="5439507"/>
                </a:cubicBezTo>
                <a:cubicBezTo>
                  <a:pt x="571510" y="5450509"/>
                  <a:pt x="586875" y="5454151"/>
                  <a:pt x="597877" y="5462953"/>
                </a:cubicBezTo>
                <a:cubicBezTo>
                  <a:pt x="681398" y="5529771"/>
                  <a:pt x="548247" y="5437682"/>
                  <a:pt x="656492" y="5509846"/>
                </a:cubicBezTo>
                <a:cubicBezTo>
                  <a:pt x="672123" y="5533292"/>
                  <a:pt x="683458" y="5560259"/>
                  <a:pt x="703384" y="5580184"/>
                </a:cubicBezTo>
                <a:cubicBezTo>
                  <a:pt x="746756" y="5623555"/>
                  <a:pt x="717636" y="5597500"/>
                  <a:pt x="797169" y="5650523"/>
                </a:cubicBezTo>
                <a:cubicBezTo>
                  <a:pt x="797174" y="5650527"/>
                  <a:pt x="867503" y="5697412"/>
                  <a:pt x="867508" y="5697415"/>
                </a:cubicBezTo>
                <a:cubicBezTo>
                  <a:pt x="883139" y="5705230"/>
                  <a:pt x="898431" y="5713763"/>
                  <a:pt x="914400" y="5720861"/>
                </a:cubicBezTo>
                <a:cubicBezTo>
                  <a:pt x="933630" y="5729408"/>
                  <a:pt x="954193" y="5734896"/>
                  <a:pt x="973015" y="5744307"/>
                </a:cubicBezTo>
                <a:cubicBezTo>
                  <a:pt x="985617" y="5750608"/>
                  <a:pt x="995234" y="5762203"/>
                  <a:pt x="1008184" y="5767753"/>
                </a:cubicBezTo>
                <a:cubicBezTo>
                  <a:pt x="1022993" y="5774100"/>
                  <a:pt x="1039585" y="5775051"/>
                  <a:pt x="1055077" y="5779477"/>
                </a:cubicBezTo>
                <a:cubicBezTo>
                  <a:pt x="1066959" y="5782872"/>
                  <a:pt x="1078523" y="5787292"/>
                  <a:pt x="1090246" y="5791200"/>
                </a:cubicBezTo>
                <a:cubicBezTo>
                  <a:pt x="1092946" y="5793225"/>
                  <a:pt x="1160877" y="5845529"/>
                  <a:pt x="1172308" y="5849815"/>
                </a:cubicBezTo>
                <a:cubicBezTo>
                  <a:pt x="1190965" y="5856811"/>
                  <a:pt x="1211385" y="5857630"/>
                  <a:pt x="1230923" y="5861538"/>
                </a:cubicBezTo>
                <a:cubicBezTo>
                  <a:pt x="1242646" y="5869353"/>
                  <a:pt x="1253217" y="5879262"/>
                  <a:pt x="1266092" y="5884984"/>
                </a:cubicBezTo>
                <a:cubicBezTo>
                  <a:pt x="1288676" y="5895021"/>
                  <a:pt x="1312985" y="5900615"/>
                  <a:pt x="1336431" y="5908430"/>
                </a:cubicBezTo>
                <a:lnTo>
                  <a:pt x="1406769" y="5931877"/>
                </a:lnTo>
                <a:lnTo>
                  <a:pt x="1477108" y="5955323"/>
                </a:lnTo>
                <a:lnTo>
                  <a:pt x="1664677" y="5978769"/>
                </a:lnTo>
                <a:cubicBezTo>
                  <a:pt x="1676400" y="5982677"/>
                  <a:pt x="1687505" y="5989859"/>
                  <a:pt x="1699846" y="5990492"/>
                </a:cubicBezTo>
                <a:cubicBezTo>
                  <a:pt x="1936909" y="6002649"/>
                  <a:pt x="2003425" y="6002215"/>
                  <a:pt x="2168769" y="6002215"/>
                </a:cubicBezTo>
                <a:lnTo>
                  <a:pt x="2133600" y="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2182025"/>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00200" y="244039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14872" y="2549910"/>
            <a:ext cx="666528" cy="639365"/>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15686" y="2801088"/>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086202" y="2918306"/>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1981200" y="3697690"/>
            <a:ext cx="666528" cy="601883"/>
            <a:chOff x="2274570" y="3409950"/>
            <a:chExt cx="759183" cy="800100"/>
          </a:xfrm>
        </p:grpSpPr>
        <p:sp>
          <p:nvSpPr>
            <p:cNvPr id="21" name="Oval 20"/>
            <p:cNvSpPr/>
            <p:nvPr/>
          </p:nvSpPr>
          <p:spPr>
            <a:xfrm>
              <a:off x="2274570" y="340995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38400" y="36576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0330" y="3636407"/>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67940" y="38900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2906353" y="4752151"/>
            <a:ext cx="705527" cy="637279"/>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20002" y="500251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796686" y="5215872"/>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5123" y="4031884"/>
            <a:ext cx="1340682"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6200" y="3526688"/>
            <a:ext cx="1303811" cy="646331"/>
          </a:xfrm>
          <a:prstGeom prst="rect">
            <a:avLst/>
          </a:prstGeom>
          <a:noFill/>
        </p:spPr>
        <p:txBody>
          <a:bodyPr wrap="square" rtlCol="0">
            <a:spAutoFit/>
          </a:bodyPr>
          <a:lstStyle/>
          <a:p>
            <a:pPr algn="ctr"/>
            <a:r>
              <a:rPr lang="en-US" dirty="0" smtClean="0"/>
              <a:t>1. Action Potential</a:t>
            </a:r>
            <a:endParaRPr lang="en-US" dirty="0"/>
          </a:p>
        </p:txBody>
      </p:sp>
      <p:sp>
        <p:nvSpPr>
          <p:cNvPr id="55" name="TextBox 54"/>
          <p:cNvSpPr txBox="1"/>
          <p:nvPr/>
        </p:nvSpPr>
        <p:spPr>
          <a:xfrm>
            <a:off x="838200" y="2634223"/>
            <a:ext cx="609600" cy="369332"/>
          </a:xfrm>
          <a:prstGeom prst="rect">
            <a:avLst/>
          </a:prstGeom>
          <a:noFill/>
        </p:spPr>
        <p:txBody>
          <a:bodyPr wrap="square" rtlCol="0">
            <a:spAutoFit/>
          </a:bodyPr>
          <a:lstStyle/>
          <a:p>
            <a:pPr algn="ctr"/>
            <a:r>
              <a:rPr lang="en-US" dirty="0" smtClean="0"/>
              <a:t>Ca</a:t>
            </a:r>
            <a:r>
              <a:rPr lang="en-US" baseline="30000" dirty="0" smtClean="0"/>
              <a:t>2+</a:t>
            </a:r>
            <a:endParaRPr lang="en-US" dirty="0"/>
          </a:p>
        </p:txBody>
      </p:sp>
      <p:sp>
        <p:nvSpPr>
          <p:cNvPr id="8" name="U-Turn Arrow 7"/>
          <p:cNvSpPr/>
          <p:nvPr/>
        </p:nvSpPr>
        <p:spPr>
          <a:xfrm rot="1366616">
            <a:off x="1153263" y="2537438"/>
            <a:ext cx="1143000" cy="33215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5110786" y="2916085"/>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729786" y="3542918"/>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61631" y="2634223"/>
            <a:ext cx="372169" cy="44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95315" y="4833239"/>
            <a:ext cx="372169" cy="44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40666" y="2703515"/>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858000" y="460174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858000" y="433123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858000" y="338254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858000" y="310060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816090" y="471496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819899" y="3474638"/>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1130231">
            <a:off x="3146587" y="6016590"/>
            <a:ext cx="542130" cy="228600"/>
          </a:xfrm>
          <a:prstGeom prst="roundRect">
            <a:avLst/>
          </a:prstGeom>
          <a:solidFill>
            <a:srgbClr val="6600CC"/>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3412384" y="2532815"/>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a:off x="3415735" y="2989657"/>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3412383" y="4719023"/>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3428083" y="5214065"/>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92684" y="933271"/>
            <a:ext cx="2298116" cy="646331"/>
          </a:xfrm>
          <a:prstGeom prst="rect">
            <a:avLst/>
          </a:prstGeom>
          <a:noFill/>
        </p:spPr>
        <p:txBody>
          <a:bodyPr wrap="square" rtlCol="0">
            <a:spAutoFit/>
          </a:bodyPr>
          <a:lstStyle/>
          <a:p>
            <a:pPr algn="ctr"/>
            <a:r>
              <a:rPr lang="en-US" dirty="0" smtClean="0"/>
              <a:t>2. Voltage-gated Ca</a:t>
            </a:r>
            <a:r>
              <a:rPr lang="en-US" baseline="30000" dirty="0" smtClean="0"/>
              <a:t>2+ </a:t>
            </a:r>
            <a:r>
              <a:rPr lang="en-US" dirty="0" smtClean="0"/>
              <a:t>channels open. </a:t>
            </a:r>
          </a:p>
        </p:txBody>
      </p:sp>
      <p:sp>
        <p:nvSpPr>
          <p:cNvPr id="60" name="TextBox 59"/>
          <p:cNvSpPr txBox="1"/>
          <p:nvPr/>
        </p:nvSpPr>
        <p:spPr>
          <a:xfrm>
            <a:off x="6096000" y="933271"/>
            <a:ext cx="3124200" cy="646331"/>
          </a:xfrm>
          <a:prstGeom prst="rect">
            <a:avLst/>
          </a:prstGeom>
          <a:noFill/>
          <a:ln>
            <a:noFill/>
          </a:ln>
        </p:spPr>
        <p:txBody>
          <a:bodyPr wrap="square" rtlCol="0">
            <a:spAutoFit/>
          </a:bodyPr>
          <a:lstStyle/>
          <a:p>
            <a:pPr algn="ctr"/>
            <a:r>
              <a:rPr lang="en-US" dirty="0" smtClean="0"/>
              <a:t>6. NTs bind to postsynaptic receptors. </a:t>
            </a:r>
            <a:endParaRPr lang="en-US" dirty="0"/>
          </a:p>
        </p:txBody>
      </p:sp>
      <p:sp>
        <p:nvSpPr>
          <p:cNvPr id="61" name="TextBox 60"/>
          <p:cNvSpPr txBox="1"/>
          <p:nvPr/>
        </p:nvSpPr>
        <p:spPr>
          <a:xfrm>
            <a:off x="3352800" y="933271"/>
            <a:ext cx="2819400" cy="923330"/>
          </a:xfrm>
          <a:prstGeom prst="rect">
            <a:avLst/>
          </a:prstGeom>
          <a:noFill/>
        </p:spPr>
        <p:txBody>
          <a:bodyPr wrap="square" rtlCol="0">
            <a:spAutoFit/>
          </a:bodyPr>
          <a:lstStyle/>
          <a:p>
            <a:pPr algn="ctr"/>
            <a:r>
              <a:rPr lang="en-US" dirty="0" smtClean="0"/>
              <a:t>4. Ca</a:t>
            </a:r>
            <a:r>
              <a:rPr lang="en-US" baseline="30000" dirty="0" smtClean="0"/>
              <a:t>2+ </a:t>
            </a:r>
            <a:r>
              <a:rPr lang="en-US" dirty="0" smtClean="0"/>
              <a:t>sensitive proteins fuse synaptic vesicles to membrane. </a:t>
            </a:r>
          </a:p>
        </p:txBody>
      </p:sp>
      <p:sp>
        <p:nvSpPr>
          <p:cNvPr id="62" name="TextBox 61"/>
          <p:cNvSpPr txBox="1"/>
          <p:nvPr/>
        </p:nvSpPr>
        <p:spPr>
          <a:xfrm>
            <a:off x="228600" y="1676400"/>
            <a:ext cx="2298116" cy="369332"/>
          </a:xfrm>
          <a:prstGeom prst="rect">
            <a:avLst/>
          </a:prstGeom>
          <a:noFill/>
        </p:spPr>
        <p:txBody>
          <a:bodyPr wrap="square" rtlCol="0">
            <a:spAutoFit/>
          </a:bodyPr>
          <a:lstStyle/>
          <a:p>
            <a:pPr algn="ctr"/>
            <a:r>
              <a:rPr lang="en-US" dirty="0" smtClean="0"/>
              <a:t>3. Ca</a:t>
            </a:r>
            <a:r>
              <a:rPr lang="en-US" baseline="30000" dirty="0" smtClean="0"/>
              <a:t>2+ </a:t>
            </a:r>
            <a:r>
              <a:rPr lang="en-US" dirty="0" smtClean="0"/>
              <a:t>flows </a:t>
            </a:r>
            <a:r>
              <a:rPr lang="en-US" dirty="0"/>
              <a:t>into cell </a:t>
            </a:r>
          </a:p>
        </p:txBody>
      </p:sp>
      <p:sp>
        <p:nvSpPr>
          <p:cNvPr id="63" name="TextBox 62"/>
          <p:cNvSpPr txBox="1"/>
          <p:nvPr/>
        </p:nvSpPr>
        <p:spPr>
          <a:xfrm>
            <a:off x="3320844" y="2057400"/>
            <a:ext cx="2819400" cy="646331"/>
          </a:xfrm>
          <a:prstGeom prst="rect">
            <a:avLst/>
          </a:prstGeom>
          <a:noFill/>
        </p:spPr>
        <p:txBody>
          <a:bodyPr wrap="square" rtlCol="0">
            <a:spAutoFit/>
          </a:bodyPr>
          <a:lstStyle/>
          <a:p>
            <a:pPr algn="ctr"/>
            <a:r>
              <a:rPr lang="en-US" dirty="0" smtClean="0"/>
              <a:t>5. NTs are released into synaptic cleft</a:t>
            </a:r>
            <a:endParaRPr lang="en-US" dirty="0"/>
          </a:p>
        </p:txBody>
      </p:sp>
    </p:spTree>
    <p:extLst>
      <p:ext uri="{BB962C8B-B14F-4D97-AF65-F5344CB8AC3E}">
        <p14:creationId xmlns:p14="http://schemas.microsoft.com/office/powerpoint/2010/main" val="2911660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The Play:</a:t>
            </a:r>
            <a:endParaRPr lang="en-US" dirty="0"/>
          </a:p>
        </p:txBody>
      </p:sp>
      <p:sp>
        <p:nvSpPr>
          <p:cNvPr id="13" name="Freeform 12"/>
          <p:cNvSpPr/>
          <p:nvPr/>
        </p:nvSpPr>
        <p:spPr>
          <a:xfrm>
            <a:off x="-76200" y="1747654"/>
            <a:ext cx="3612607" cy="4620846"/>
          </a:xfrm>
          <a:custGeom>
            <a:avLst/>
            <a:gdLst>
              <a:gd name="connsiteX0" fmla="*/ 11430 w 3897791"/>
              <a:gd name="connsiteY0" fmla="*/ 1257300 h 3920490"/>
              <a:gd name="connsiteX1" fmla="*/ 1611630 w 3897791"/>
              <a:gd name="connsiteY1" fmla="*/ 1280160 h 3920490"/>
              <a:gd name="connsiteX2" fmla="*/ 1611630 w 3897791"/>
              <a:gd name="connsiteY2" fmla="*/ 1280160 h 3920490"/>
              <a:gd name="connsiteX3" fmla="*/ 1645920 w 3897791"/>
              <a:gd name="connsiteY3" fmla="*/ 1188720 h 3920490"/>
              <a:gd name="connsiteX4" fmla="*/ 1668780 w 3897791"/>
              <a:gd name="connsiteY4" fmla="*/ 1154430 h 3920490"/>
              <a:gd name="connsiteX5" fmla="*/ 1691640 w 3897791"/>
              <a:gd name="connsiteY5" fmla="*/ 1085850 h 3920490"/>
              <a:gd name="connsiteX6" fmla="*/ 1725930 w 3897791"/>
              <a:gd name="connsiteY6" fmla="*/ 1017270 h 3920490"/>
              <a:gd name="connsiteX7" fmla="*/ 1748790 w 3897791"/>
              <a:gd name="connsiteY7" fmla="*/ 982980 h 3920490"/>
              <a:gd name="connsiteX8" fmla="*/ 1771650 w 3897791"/>
              <a:gd name="connsiteY8" fmla="*/ 914400 h 3920490"/>
              <a:gd name="connsiteX9" fmla="*/ 1828800 w 3897791"/>
              <a:gd name="connsiteY9" fmla="*/ 845820 h 3920490"/>
              <a:gd name="connsiteX10" fmla="*/ 1908810 w 3897791"/>
              <a:gd name="connsiteY10" fmla="*/ 754380 h 3920490"/>
              <a:gd name="connsiteX11" fmla="*/ 1954530 w 3897791"/>
              <a:gd name="connsiteY11" fmla="*/ 685800 h 3920490"/>
              <a:gd name="connsiteX12" fmla="*/ 2000250 w 3897791"/>
              <a:gd name="connsiteY12" fmla="*/ 628650 h 3920490"/>
              <a:gd name="connsiteX13" fmla="*/ 2057400 w 3897791"/>
              <a:gd name="connsiteY13" fmla="*/ 571500 h 3920490"/>
              <a:gd name="connsiteX14" fmla="*/ 2080260 w 3897791"/>
              <a:gd name="connsiteY14" fmla="*/ 537210 h 3920490"/>
              <a:gd name="connsiteX15" fmla="*/ 2114550 w 3897791"/>
              <a:gd name="connsiteY15" fmla="*/ 525780 h 3920490"/>
              <a:gd name="connsiteX16" fmla="*/ 2148840 w 3897791"/>
              <a:gd name="connsiteY16" fmla="*/ 502920 h 3920490"/>
              <a:gd name="connsiteX17" fmla="*/ 2171700 w 3897791"/>
              <a:gd name="connsiteY17" fmla="*/ 468630 h 3920490"/>
              <a:gd name="connsiteX18" fmla="*/ 2205990 w 3897791"/>
              <a:gd name="connsiteY18" fmla="*/ 445770 h 3920490"/>
              <a:gd name="connsiteX19" fmla="*/ 2217420 w 3897791"/>
              <a:gd name="connsiteY19" fmla="*/ 411480 h 3920490"/>
              <a:gd name="connsiteX20" fmla="*/ 2263140 w 3897791"/>
              <a:gd name="connsiteY20" fmla="*/ 342900 h 3920490"/>
              <a:gd name="connsiteX21" fmla="*/ 2286000 w 3897791"/>
              <a:gd name="connsiteY21" fmla="*/ 308610 h 3920490"/>
              <a:gd name="connsiteX22" fmla="*/ 2354580 w 3897791"/>
              <a:gd name="connsiteY22" fmla="*/ 262890 h 3920490"/>
              <a:gd name="connsiteX23" fmla="*/ 2366010 w 3897791"/>
              <a:gd name="connsiteY23" fmla="*/ 228600 h 3920490"/>
              <a:gd name="connsiteX24" fmla="*/ 2434590 w 3897791"/>
              <a:gd name="connsiteY24" fmla="*/ 182880 h 3920490"/>
              <a:gd name="connsiteX25" fmla="*/ 2457450 w 3897791"/>
              <a:gd name="connsiteY25" fmla="*/ 148590 h 3920490"/>
              <a:gd name="connsiteX26" fmla="*/ 2491740 w 3897791"/>
              <a:gd name="connsiteY26" fmla="*/ 137160 h 3920490"/>
              <a:gd name="connsiteX27" fmla="*/ 2526030 w 3897791"/>
              <a:gd name="connsiteY27" fmla="*/ 114300 h 3920490"/>
              <a:gd name="connsiteX28" fmla="*/ 2560320 w 3897791"/>
              <a:gd name="connsiteY28" fmla="*/ 102870 h 3920490"/>
              <a:gd name="connsiteX29" fmla="*/ 2697480 w 3897791"/>
              <a:gd name="connsiteY29" fmla="*/ 34290 h 3920490"/>
              <a:gd name="connsiteX30" fmla="*/ 3006090 w 3897791"/>
              <a:gd name="connsiteY30" fmla="*/ 11430 h 3920490"/>
              <a:gd name="connsiteX31" fmla="*/ 3108960 w 3897791"/>
              <a:gd name="connsiteY31" fmla="*/ 0 h 3920490"/>
              <a:gd name="connsiteX32" fmla="*/ 3577590 w 3897791"/>
              <a:gd name="connsiteY32" fmla="*/ 11430 h 3920490"/>
              <a:gd name="connsiteX33" fmla="*/ 3611880 w 3897791"/>
              <a:gd name="connsiteY33" fmla="*/ 34290 h 3920490"/>
              <a:gd name="connsiteX34" fmla="*/ 3714750 w 3897791"/>
              <a:gd name="connsiteY34" fmla="*/ 68580 h 3920490"/>
              <a:gd name="connsiteX35" fmla="*/ 3749040 w 3897791"/>
              <a:gd name="connsiteY35" fmla="*/ 80010 h 3920490"/>
              <a:gd name="connsiteX36" fmla="*/ 3783330 w 3897791"/>
              <a:gd name="connsiteY36" fmla="*/ 91440 h 3920490"/>
              <a:gd name="connsiteX37" fmla="*/ 3806190 w 3897791"/>
              <a:gd name="connsiteY37" fmla="*/ 125730 h 3920490"/>
              <a:gd name="connsiteX38" fmla="*/ 3840480 w 3897791"/>
              <a:gd name="connsiteY38" fmla="*/ 148590 h 3920490"/>
              <a:gd name="connsiteX39" fmla="*/ 3863340 w 3897791"/>
              <a:gd name="connsiteY39" fmla="*/ 228600 h 3920490"/>
              <a:gd name="connsiteX40" fmla="*/ 3886200 w 3897791"/>
              <a:gd name="connsiteY40" fmla="*/ 297180 h 3920490"/>
              <a:gd name="connsiteX41" fmla="*/ 3897630 w 3897791"/>
              <a:gd name="connsiteY41" fmla="*/ 502920 h 3920490"/>
              <a:gd name="connsiteX42" fmla="*/ 3897630 w 3897791"/>
              <a:gd name="connsiteY42" fmla="*/ 3451860 h 3920490"/>
              <a:gd name="connsiteX43" fmla="*/ 3863340 w 3897791"/>
              <a:gd name="connsiteY43" fmla="*/ 3543300 h 3920490"/>
              <a:gd name="connsiteX44" fmla="*/ 3851910 w 3897791"/>
              <a:gd name="connsiteY44" fmla="*/ 3577590 h 3920490"/>
              <a:gd name="connsiteX45" fmla="*/ 3817620 w 3897791"/>
              <a:gd name="connsiteY45" fmla="*/ 3611880 h 3920490"/>
              <a:gd name="connsiteX46" fmla="*/ 3806190 w 3897791"/>
              <a:gd name="connsiteY46" fmla="*/ 3646170 h 3920490"/>
              <a:gd name="connsiteX47" fmla="*/ 3760470 w 3897791"/>
              <a:gd name="connsiteY47" fmla="*/ 3714750 h 3920490"/>
              <a:gd name="connsiteX48" fmla="*/ 3737610 w 3897791"/>
              <a:gd name="connsiteY48" fmla="*/ 3783330 h 3920490"/>
              <a:gd name="connsiteX49" fmla="*/ 3669030 w 3897791"/>
              <a:gd name="connsiteY49" fmla="*/ 3817620 h 3920490"/>
              <a:gd name="connsiteX50" fmla="*/ 3600450 w 3897791"/>
              <a:gd name="connsiteY50" fmla="*/ 3840480 h 3920490"/>
              <a:gd name="connsiteX51" fmla="*/ 3577590 w 3897791"/>
              <a:gd name="connsiteY51" fmla="*/ 3874770 h 3920490"/>
              <a:gd name="connsiteX52" fmla="*/ 3509010 w 3897791"/>
              <a:gd name="connsiteY52" fmla="*/ 3897630 h 3920490"/>
              <a:gd name="connsiteX53" fmla="*/ 3063240 w 3897791"/>
              <a:gd name="connsiteY53" fmla="*/ 3920490 h 3920490"/>
              <a:gd name="connsiteX54" fmla="*/ 2663190 w 3897791"/>
              <a:gd name="connsiteY54" fmla="*/ 3909060 h 3920490"/>
              <a:gd name="connsiteX55" fmla="*/ 2594610 w 3897791"/>
              <a:gd name="connsiteY55" fmla="*/ 3886200 h 3920490"/>
              <a:gd name="connsiteX56" fmla="*/ 2560320 w 3897791"/>
              <a:gd name="connsiteY56" fmla="*/ 3874770 h 3920490"/>
              <a:gd name="connsiteX57" fmla="*/ 2526030 w 3897791"/>
              <a:gd name="connsiteY57" fmla="*/ 3863340 h 3920490"/>
              <a:gd name="connsiteX58" fmla="*/ 2491740 w 3897791"/>
              <a:gd name="connsiteY58" fmla="*/ 3840480 h 3920490"/>
              <a:gd name="connsiteX59" fmla="*/ 2457450 w 3897791"/>
              <a:gd name="connsiteY59" fmla="*/ 3806190 h 3920490"/>
              <a:gd name="connsiteX60" fmla="*/ 2434590 w 3897791"/>
              <a:gd name="connsiteY60" fmla="*/ 3771900 h 3920490"/>
              <a:gd name="connsiteX61" fmla="*/ 2400300 w 3897791"/>
              <a:gd name="connsiteY61" fmla="*/ 3760470 h 3920490"/>
              <a:gd name="connsiteX62" fmla="*/ 2388870 w 3897791"/>
              <a:gd name="connsiteY62" fmla="*/ 3726180 h 3920490"/>
              <a:gd name="connsiteX63" fmla="*/ 2320290 w 3897791"/>
              <a:gd name="connsiteY63" fmla="*/ 3680460 h 3920490"/>
              <a:gd name="connsiteX64" fmla="*/ 2286000 w 3897791"/>
              <a:gd name="connsiteY64" fmla="*/ 3611880 h 3920490"/>
              <a:gd name="connsiteX65" fmla="*/ 2251710 w 3897791"/>
              <a:gd name="connsiteY65" fmla="*/ 3600450 h 3920490"/>
              <a:gd name="connsiteX66" fmla="*/ 2205990 w 3897791"/>
              <a:gd name="connsiteY66" fmla="*/ 3543300 h 3920490"/>
              <a:gd name="connsiteX67" fmla="*/ 2160270 w 3897791"/>
              <a:gd name="connsiteY67" fmla="*/ 3497580 h 3920490"/>
              <a:gd name="connsiteX68" fmla="*/ 2148840 w 3897791"/>
              <a:gd name="connsiteY68" fmla="*/ 3463290 h 3920490"/>
              <a:gd name="connsiteX69" fmla="*/ 2114550 w 3897791"/>
              <a:gd name="connsiteY69" fmla="*/ 3440430 h 3920490"/>
              <a:gd name="connsiteX70" fmla="*/ 2080260 w 3897791"/>
              <a:gd name="connsiteY70" fmla="*/ 3406140 h 3920490"/>
              <a:gd name="connsiteX71" fmla="*/ 2034540 w 3897791"/>
              <a:gd name="connsiteY71" fmla="*/ 3337560 h 3920490"/>
              <a:gd name="connsiteX72" fmla="*/ 2000250 w 3897791"/>
              <a:gd name="connsiteY72" fmla="*/ 3303270 h 3920490"/>
              <a:gd name="connsiteX73" fmla="*/ 1954530 w 3897791"/>
              <a:gd name="connsiteY73" fmla="*/ 3200400 h 3920490"/>
              <a:gd name="connsiteX74" fmla="*/ 1943100 w 3897791"/>
              <a:gd name="connsiteY74" fmla="*/ 3166110 h 3920490"/>
              <a:gd name="connsiteX75" fmla="*/ 1908810 w 3897791"/>
              <a:gd name="connsiteY75" fmla="*/ 3097530 h 3920490"/>
              <a:gd name="connsiteX76" fmla="*/ 1897380 w 3897791"/>
              <a:gd name="connsiteY76" fmla="*/ 3063240 h 3920490"/>
              <a:gd name="connsiteX77" fmla="*/ 1851660 w 3897791"/>
              <a:gd name="connsiteY77" fmla="*/ 2994660 h 3920490"/>
              <a:gd name="connsiteX78" fmla="*/ 1805940 w 3897791"/>
              <a:gd name="connsiteY78" fmla="*/ 2937510 h 3920490"/>
              <a:gd name="connsiteX79" fmla="*/ 1760220 w 3897791"/>
              <a:gd name="connsiteY79" fmla="*/ 2834640 h 3920490"/>
              <a:gd name="connsiteX80" fmla="*/ 1748790 w 3897791"/>
              <a:gd name="connsiteY80" fmla="*/ 2800350 h 3920490"/>
              <a:gd name="connsiteX81" fmla="*/ 1725930 w 3897791"/>
              <a:gd name="connsiteY81" fmla="*/ 2766060 h 3920490"/>
              <a:gd name="connsiteX82" fmla="*/ 1714500 w 3897791"/>
              <a:gd name="connsiteY82" fmla="*/ 2731770 h 3920490"/>
              <a:gd name="connsiteX83" fmla="*/ 1668780 w 3897791"/>
              <a:gd name="connsiteY83" fmla="*/ 2663190 h 3920490"/>
              <a:gd name="connsiteX84" fmla="*/ 1645920 w 3897791"/>
              <a:gd name="connsiteY84" fmla="*/ 2617470 h 3920490"/>
              <a:gd name="connsiteX85" fmla="*/ 0 w 3897791"/>
              <a:gd name="connsiteY85" fmla="*/ 2617470 h 3920490"/>
              <a:gd name="connsiteX86" fmla="*/ 11430 w 3897791"/>
              <a:gd name="connsiteY86" fmla="*/ 1257300 h 39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97791" h="3920490">
                <a:moveTo>
                  <a:pt x="11430" y="1257300"/>
                </a:moveTo>
                <a:lnTo>
                  <a:pt x="1611630" y="1280160"/>
                </a:lnTo>
                <a:lnTo>
                  <a:pt x="1611630" y="1280160"/>
                </a:lnTo>
                <a:cubicBezTo>
                  <a:pt x="1623060" y="1249680"/>
                  <a:pt x="1632450" y="1218355"/>
                  <a:pt x="1645920" y="1188720"/>
                </a:cubicBezTo>
                <a:cubicBezTo>
                  <a:pt x="1651604" y="1176214"/>
                  <a:pt x="1663201" y="1166983"/>
                  <a:pt x="1668780" y="1154430"/>
                </a:cubicBezTo>
                <a:cubicBezTo>
                  <a:pt x="1678567" y="1132410"/>
                  <a:pt x="1678274" y="1105900"/>
                  <a:pt x="1691640" y="1085850"/>
                </a:cubicBezTo>
                <a:cubicBezTo>
                  <a:pt x="1757154" y="987580"/>
                  <a:pt x="1678608" y="1111914"/>
                  <a:pt x="1725930" y="1017270"/>
                </a:cubicBezTo>
                <a:cubicBezTo>
                  <a:pt x="1732073" y="1004983"/>
                  <a:pt x="1743211" y="995533"/>
                  <a:pt x="1748790" y="982980"/>
                </a:cubicBezTo>
                <a:cubicBezTo>
                  <a:pt x="1758577" y="960960"/>
                  <a:pt x="1758284" y="934450"/>
                  <a:pt x="1771650" y="914400"/>
                </a:cubicBezTo>
                <a:cubicBezTo>
                  <a:pt x="1853338" y="791869"/>
                  <a:pt x="1726125" y="977831"/>
                  <a:pt x="1828800" y="845820"/>
                </a:cubicBezTo>
                <a:cubicBezTo>
                  <a:pt x="1900604" y="753501"/>
                  <a:pt x="1842428" y="798635"/>
                  <a:pt x="1908810" y="754380"/>
                </a:cubicBezTo>
                <a:cubicBezTo>
                  <a:pt x="1935988" y="672847"/>
                  <a:pt x="1897451" y="771419"/>
                  <a:pt x="1954530" y="685800"/>
                </a:cubicBezTo>
                <a:cubicBezTo>
                  <a:pt x="1998697" y="619549"/>
                  <a:pt x="1923562" y="679775"/>
                  <a:pt x="2000250" y="628650"/>
                </a:cubicBezTo>
                <a:cubicBezTo>
                  <a:pt x="2061210" y="537210"/>
                  <a:pt x="1981200" y="647700"/>
                  <a:pt x="2057400" y="571500"/>
                </a:cubicBezTo>
                <a:cubicBezTo>
                  <a:pt x="2067114" y="561786"/>
                  <a:pt x="2069533" y="545792"/>
                  <a:pt x="2080260" y="537210"/>
                </a:cubicBezTo>
                <a:cubicBezTo>
                  <a:pt x="2089668" y="529684"/>
                  <a:pt x="2103774" y="531168"/>
                  <a:pt x="2114550" y="525780"/>
                </a:cubicBezTo>
                <a:cubicBezTo>
                  <a:pt x="2126837" y="519637"/>
                  <a:pt x="2137410" y="510540"/>
                  <a:pt x="2148840" y="502920"/>
                </a:cubicBezTo>
                <a:cubicBezTo>
                  <a:pt x="2156460" y="491490"/>
                  <a:pt x="2161986" y="478344"/>
                  <a:pt x="2171700" y="468630"/>
                </a:cubicBezTo>
                <a:cubicBezTo>
                  <a:pt x="2181414" y="458916"/>
                  <a:pt x="2197408" y="456497"/>
                  <a:pt x="2205990" y="445770"/>
                </a:cubicBezTo>
                <a:cubicBezTo>
                  <a:pt x="2213516" y="436362"/>
                  <a:pt x="2211569" y="422012"/>
                  <a:pt x="2217420" y="411480"/>
                </a:cubicBezTo>
                <a:cubicBezTo>
                  <a:pt x="2230763" y="387463"/>
                  <a:pt x="2247900" y="365760"/>
                  <a:pt x="2263140" y="342900"/>
                </a:cubicBezTo>
                <a:cubicBezTo>
                  <a:pt x="2270760" y="331470"/>
                  <a:pt x="2274570" y="316230"/>
                  <a:pt x="2286000" y="308610"/>
                </a:cubicBezTo>
                <a:lnTo>
                  <a:pt x="2354580" y="262890"/>
                </a:lnTo>
                <a:cubicBezTo>
                  <a:pt x="2358390" y="251460"/>
                  <a:pt x="2357491" y="237119"/>
                  <a:pt x="2366010" y="228600"/>
                </a:cubicBezTo>
                <a:cubicBezTo>
                  <a:pt x="2385437" y="209173"/>
                  <a:pt x="2434590" y="182880"/>
                  <a:pt x="2434590" y="182880"/>
                </a:cubicBezTo>
                <a:cubicBezTo>
                  <a:pt x="2442210" y="171450"/>
                  <a:pt x="2446723" y="157172"/>
                  <a:pt x="2457450" y="148590"/>
                </a:cubicBezTo>
                <a:cubicBezTo>
                  <a:pt x="2466858" y="141064"/>
                  <a:pt x="2480964" y="142548"/>
                  <a:pt x="2491740" y="137160"/>
                </a:cubicBezTo>
                <a:cubicBezTo>
                  <a:pt x="2504027" y="131017"/>
                  <a:pt x="2513743" y="120443"/>
                  <a:pt x="2526030" y="114300"/>
                </a:cubicBezTo>
                <a:cubicBezTo>
                  <a:pt x="2536806" y="108912"/>
                  <a:pt x="2549788" y="108721"/>
                  <a:pt x="2560320" y="102870"/>
                </a:cubicBezTo>
                <a:cubicBezTo>
                  <a:pt x="2610232" y="75141"/>
                  <a:pt x="2636793" y="38336"/>
                  <a:pt x="2697480" y="34290"/>
                </a:cubicBezTo>
                <a:cubicBezTo>
                  <a:pt x="2813666" y="26544"/>
                  <a:pt x="2892784" y="22221"/>
                  <a:pt x="3006090" y="11430"/>
                </a:cubicBezTo>
                <a:cubicBezTo>
                  <a:pt x="3040436" y="8159"/>
                  <a:pt x="3074670" y="3810"/>
                  <a:pt x="3108960" y="0"/>
                </a:cubicBezTo>
                <a:cubicBezTo>
                  <a:pt x="3265170" y="3810"/>
                  <a:pt x="3421695" y="801"/>
                  <a:pt x="3577590" y="11430"/>
                </a:cubicBezTo>
                <a:cubicBezTo>
                  <a:pt x="3591295" y="12364"/>
                  <a:pt x="3599327" y="28711"/>
                  <a:pt x="3611880" y="34290"/>
                </a:cubicBezTo>
                <a:lnTo>
                  <a:pt x="3714750" y="68580"/>
                </a:lnTo>
                <a:lnTo>
                  <a:pt x="3749040" y="80010"/>
                </a:lnTo>
                <a:lnTo>
                  <a:pt x="3783330" y="91440"/>
                </a:lnTo>
                <a:cubicBezTo>
                  <a:pt x="3790950" y="102870"/>
                  <a:pt x="3796476" y="116016"/>
                  <a:pt x="3806190" y="125730"/>
                </a:cubicBezTo>
                <a:cubicBezTo>
                  <a:pt x="3815904" y="135444"/>
                  <a:pt x="3831898" y="137863"/>
                  <a:pt x="3840480" y="148590"/>
                </a:cubicBezTo>
                <a:cubicBezTo>
                  <a:pt x="3846626" y="156273"/>
                  <a:pt x="3862354" y="225314"/>
                  <a:pt x="3863340" y="228600"/>
                </a:cubicBezTo>
                <a:cubicBezTo>
                  <a:pt x="3870264" y="251680"/>
                  <a:pt x="3886200" y="297180"/>
                  <a:pt x="3886200" y="297180"/>
                </a:cubicBezTo>
                <a:cubicBezTo>
                  <a:pt x="3900045" y="449470"/>
                  <a:pt x="3897630" y="380827"/>
                  <a:pt x="3897630" y="502920"/>
                </a:cubicBezTo>
                <a:lnTo>
                  <a:pt x="3897630" y="3451860"/>
                </a:lnTo>
                <a:cubicBezTo>
                  <a:pt x="3886200" y="3482340"/>
                  <a:pt x="3874465" y="3512707"/>
                  <a:pt x="3863340" y="3543300"/>
                </a:cubicBezTo>
                <a:cubicBezTo>
                  <a:pt x="3859223" y="3554623"/>
                  <a:pt x="3858593" y="3567565"/>
                  <a:pt x="3851910" y="3577590"/>
                </a:cubicBezTo>
                <a:cubicBezTo>
                  <a:pt x="3842944" y="3591040"/>
                  <a:pt x="3829050" y="3600450"/>
                  <a:pt x="3817620" y="3611880"/>
                </a:cubicBezTo>
                <a:cubicBezTo>
                  <a:pt x="3813810" y="3623310"/>
                  <a:pt x="3812041" y="3635638"/>
                  <a:pt x="3806190" y="3646170"/>
                </a:cubicBezTo>
                <a:cubicBezTo>
                  <a:pt x="3792847" y="3670187"/>
                  <a:pt x="3769158" y="3688686"/>
                  <a:pt x="3760470" y="3714750"/>
                </a:cubicBezTo>
                <a:cubicBezTo>
                  <a:pt x="3752850" y="3737610"/>
                  <a:pt x="3760470" y="3775710"/>
                  <a:pt x="3737610" y="3783330"/>
                </a:cubicBezTo>
                <a:cubicBezTo>
                  <a:pt x="3612555" y="3825015"/>
                  <a:pt x="3801974" y="3758534"/>
                  <a:pt x="3669030" y="3817620"/>
                </a:cubicBezTo>
                <a:cubicBezTo>
                  <a:pt x="3647010" y="3827407"/>
                  <a:pt x="3600450" y="3840480"/>
                  <a:pt x="3600450" y="3840480"/>
                </a:cubicBezTo>
                <a:cubicBezTo>
                  <a:pt x="3592830" y="3851910"/>
                  <a:pt x="3589239" y="3867489"/>
                  <a:pt x="3577590" y="3874770"/>
                </a:cubicBezTo>
                <a:cubicBezTo>
                  <a:pt x="3557156" y="3887541"/>
                  <a:pt x="3532779" y="3893669"/>
                  <a:pt x="3509010" y="3897630"/>
                </a:cubicBezTo>
                <a:cubicBezTo>
                  <a:pt x="3316354" y="3929739"/>
                  <a:pt x="3463595" y="3908358"/>
                  <a:pt x="3063240" y="3920490"/>
                </a:cubicBezTo>
                <a:cubicBezTo>
                  <a:pt x="2929890" y="3916680"/>
                  <a:pt x="2796239" y="3918795"/>
                  <a:pt x="2663190" y="3909060"/>
                </a:cubicBezTo>
                <a:cubicBezTo>
                  <a:pt x="2639158" y="3907302"/>
                  <a:pt x="2617470" y="3893820"/>
                  <a:pt x="2594610" y="3886200"/>
                </a:cubicBezTo>
                <a:lnTo>
                  <a:pt x="2560320" y="3874770"/>
                </a:lnTo>
                <a:cubicBezTo>
                  <a:pt x="2548890" y="3870960"/>
                  <a:pt x="2536055" y="3870023"/>
                  <a:pt x="2526030" y="3863340"/>
                </a:cubicBezTo>
                <a:cubicBezTo>
                  <a:pt x="2514600" y="3855720"/>
                  <a:pt x="2502293" y="3849274"/>
                  <a:pt x="2491740" y="3840480"/>
                </a:cubicBezTo>
                <a:cubicBezTo>
                  <a:pt x="2479322" y="3830132"/>
                  <a:pt x="2467798" y="3818608"/>
                  <a:pt x="2457450" y="3806190"/>
                </a:cubicBezTo>
                <a:cubicBezTo>
                  <a:pt x="2448656" y="3795637"/>
                  <a:pt x="2445317" y="3780482"/>
                  <a:pt x="2434590" y="3771900"/>
                </a:cubicBezTo>
                <a:cubicBezTo>
                  <a:pt x="2425182" y="3764374"/>
                  <a:pt x="2411730" y="3764280"/>
                  <a:pt x="2400300" y="3760470"/>
                </a:cubicBezTo>
                <a:cubicBezTo>
                  <a:pt x="2396490" y="3749040"/>
                  <a:pt x="2397389" y="3734699"/>
                  <a:pt x="2388870" y="3726180"/>
                </a:cubicBezTo>
                <a:cubicBezTo>
                  <a:pt x="2369443" y="3706753"/>
                  <a:pt x="2320290" y="3680460"/>
                  <a:pt x="2320290" y="3680460"/>
                </a:cubicBezTo>
                <a:cubicBezTo>
                  <a:pt x="2312760" y="3657871"/>
                  <a:pt x="2306143" y="3627994"/>
                  <a:pt x="2286000" y="3611880"/>
                </a:cubicBezTo>
                <a:cubicBezTo>
                  <a:pt x="2276592" y="3604354"/>
                  <a:pt x="2263140" y="3604260"/>
                  <a:pt x="2251710" y="3600450"/>
                </a:cubicBezTo>
                <a:cubicBezTo>
                  <a:pt x="2222980" y="3514261"/>
                  <a:pt x="2265076" y="3617158"/>
                  <a:pt x="2205990" y="3543300"/>
                </a:cubicBezTo>
                <a:cubicBezTo>
                  <a:pt x="2161655" y="3487882"/>
                  <a:pt x="2235085" y="3522518"/>
                  <a:pt x="2160270" y="3497580"/>
                </a:cubicBezTo>
                <a:cubicBezTo>
                  <a:pt x="2156460" y="3486150"/>
                  <a:pt x="2156366" y="3472698"/>
                  <a:pt x="2148840" y="3463290"/>
                </a:cubicBezTo>
                <a:cubicBezTo>
                  <a:pt x="2140258" y="3452563"/>
                  <a:pt x="2125103" y="3449224"/>
                  <a:pt x="2114550" y="3440430"/>
                </a:cubicBezTo>
                <a:cubicBezTo>
                  <a:pt x="2102132" y="3430082"/>
                  <a:pt x="2090184" y="3418899"/>
                  <a:pt x="2080260" y="3406140"/>
                </a:cubicBezTo>
                <a:cubicBezTo>
                  <a:pt x="2063392" y="3384453"/>
                  <a:pt x="2053967" y="3356987"/>
                  <a:pt x="2034540" y="3337560"/>
                </a:cubicBezTo>
                <a:cubicBezTo>
                  <a:pt x="2023110" y="3326130"/>
                  <a:pt x="2010598" y="3315688"/>
                  <a:pt x="2000250" y="3303270"/>
                </a:cubicBezTo>
                <a:cubicBezTo>
                  <a:pt x="1970061" y="3267044"/>
                  <a:pt x="1971143" y="3250240"/>
                  <a:pt x="1954530" y="3200400"/>
                </a:cubicBezTo>
                <a:lnTo>
                  <a:pt x="1943100" y="3166110"/>
                </a:lnTo>
                <a:cubicBezTo>
                  <a:pt x="1914370" y="3079921"/>
                  <a:pt x="1953125" y="3186160"/>
                  <a:pt x="1908810" y="3097530"/>
                </a:cubicBezTo>
                <a:cubicBezTo>
                  <a:pt x="1903422" y="3086754"/>
                  <a:pt x="1903231" y="3073772"/>
                  <a:pt x="1897380" y="3063240"/>
                </a:cubicBezTo>
                <a:cubicBezTo>
                  <a:pt x="1884037" y="3039223"/>
                  <a:pt x="1860348" y="3020724"/>
                  <a:pt x="1851660" y="2994660"/>
                </a:cubicBezTo>
                <a:cubicBezTo>
                  <a:pt x="1835886" y="2947338"/>
                  <a:pt x="1850255" y="2967053"/>
                  <a:pt x="1805940" y="2937510"/>
                </a:cubicBezTo>
                <a:cubicBezTo>
                  <a:pt x="1769714" y="2883170"/>
                  <a:pt x="1787424" y="2916252"/>
                  <a:pt x="1760220" y="2834640"/>
                </a:cubicBezTo>
                <a:cubicBezTo>
                  <a:pt x="1756410" y="2823210"/>
                  <a:pt x="1755473" y="2810375"/>
                  <a:pt x="1748790" y="2800350"/>
                </a:cubicBezTo>
                <a:cubicBezTo>
                  <a:pt x="1741170" y="2788920"/>
                  <a:pt x="1732073" y="2778347"/>
                  <a:pt x="1725930" y="2766060"/>
                </a:cubicBezTo>
                <a:cubicBezTo>
                  <a:pt x="1720542" y="2755284"/>
                  <a:pt x="1720351" y="2742302"/>
                  <a:pt x="1714500" y="2731770"/>
                </a:cubicBezTo>
                <a:cubicBezTo>
                  <a:pt x="1701157" y="2707753"/>
                  <a:pt x="1677468" y="2689254"/>
                  <a:pt x="1668780" y="2663190"/>
                </a:cubicBezTo>
                <a:cubicBezTo>
                  <a:pt x="1655646" y="2623788"/>
                  <a:pt x="1665869" y="2637419"/>
                  <a:pt x="1645920" y="2617470"/>
                </a:cubicBezTo>
                <a:lnTo>
                  <a:pt x="0" y="2617470"/>
                </a:lnTo>
                <a:lnTo>
                  <a:pt x="11430" y="125730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7171918" y="1747654"/>
            <a:ext cx="2048282" cy="4653146"/>
          </a:xfrm>
          <a:custGeom>
            <a:avLst/>
            <a:gdLst>
              <a:gd name="connsiteX0" fmla="*/ 2133600 w 2168769"/>
              <a:gd name="connsiteY0" fmla="*/ 0 h 6002216"/>
              <a:gd name="connsiteX1" fmla="*/ 2133600 w 2168769"/>
              <a:gd name="connsiteY1" fmla="*/ 0 h 6002216"/>
              <a:gd name="connsiteX2" fmla="*/ 1875692 w 2168769"/>
              <a:gd name="connsiteY2" fmla="*/ 23446 h 6002216"/>
              <a:gd name="connsiteX3" fmla="*/ 1758461 w 2168769"/>
              <a:gd name="connsiteY3" fmla="*/ 35169 h 6002216"/>
              <a:gd name="connsiteX4" fmla="*/ 1711569 w 2168769"/>
              <a:gd name="connsiteY4" fmla="*/ 46892 h 6002216"/>
              <a:gd name="connsiteX5" fmla="*/ 1641231 w 2168769"/>
              <a:gd name="connsiteY5" fmla="*/ 58615 h 6002216"/>
              <a:gd name="connsiteX6" fmla="*/ 1570892 w 2168769"/>
              <a:gd name="connsiteY6" fmla="*/ 82061 h 6002216"/>
              <a:gd name="connsiteX7" fmla="*/ 1535723 w 2168769"/>
              <a:gd name="connsiteY7" fmla="*/ 93784 h 6002216"/>
              <a:gd name="connsiteX8" fmla="*/ 1441938 w 2168769"/>
              <a:gd name="connsiteY8" fmla="*/ 105507 h 6002216"/>
              <a:gd name="connsiteX9" fmla="*/ 1371600 w 2168769"/>
              <a:gd name="connsiteY9" fmla="*/ 128953 h 6002216"/>
              <a:gd name="connsiteX10" fmla="*/ 1336431 w 2168769"/>
              <a:gd name="connsiteY10" fmla="*/ 140677 h 6002216"/>
              <a:gd name="connsiteX11" fmla="*/ 1219200 w 2168769"/>
              <a:gd name="connsiteY11" fmla="*/ 164123 h 6002216"/>
              <a:gd name="connsiteX12" fmla="*/ 1043354 w 2168769"/>
              <a:gd name="connsiteY12" fmla="*/ 222738 h 6002216"/>
              <a:gd name="connsiteX13" fmla="*/ 973015 w 2168769"/>
              <a:gd name="connsiteY13" fmla="*/ 246184 h 6002216"/>
              <a:gd name="connsiteX14" fmla="*/ 902677 w 2168769"/>
              <a:gd name="connsiteY14" fmla="*/ 281353 h 6002216"/>
              <a:gd name="connsiteX15" fmla="*/ 844061 w 2168769"/>
              <a:gd name="connsiteY15" fmla="*/ 316523 h 6002216"/>
              <a:gd name="connsiteX16" fmla="*/ 773723 w 2168769"/>
              <a:gd name="connsiteY16" fmla="*/ 363415 h 6002216"/>
              <a:gd name="connsiteX17" fmla="*/ 715108 w 2168769"/>
              <a:gd name="connsiteY17" fmla="*/ 422030 h 6002216"/>
              <a:gd name="connsiteX18" fmla="*/ 691661 w 2168769"/>
              <a:gd name="connsiteY18" fmla="*/ 457200 h 6002216"/>
              <a:gd name="connsiteX19" fmla="*/ 656492 w 2168769"/>
              <a:gd name="connsiteY19" fmla="*/ 527538 h 6002216"/>
              <a:gd name="connsiteX20" fmla="*/ 621323 w 2168769"/>
              <a:gd name="connsiteY20" fmla="*/ 550984 h 6002216"/>
              <a:gd name="connsiteX21" fmla="*/ 586154 w 2168769"/>
              <a:gd name="connsiteY21" fmla="*/ 609600 h 6002216"/>
              <a:gd name="connsiteX22" fmla="*/ 574431 w 2168769"/>
              <a:gd name="connsiteY22" fmla="*/ 644769 h 6002216"/>
              <a:gd name="connsiteX23" fmla="*/ 539261 w 2168769"/>
              <a:gd name="connsiteY23" fmla="*/ 656492 h 6002216"/>
              <a:gd name="connsiteX24" fmla="*/ 492369 w 2168769"/>
              <a:gd name="connsiteY24" fmla="*/ 750277 h 6002216"/>
              <a:gd name="connsiteX25" fmla="*/ 480646 w 2168769"/>
              <a:gd name="connsiteY25" fmla="*/ 785446 h 6002216"/>
              <a:gd name="connsiteX26" fmla="*/ 445477 w 2168769"/>
              <a:gd name="connsiteY26" fmla="*/ 808892 h 6002216"/>
              <a:gd name="connsiteX27" fmla="*/ 422031 w 2168769"/>
              <a:gd name="connsiteY27" fmla="*/ 879230 h 6002216"/>
              <a:gd name="connsiteX28" fmla="*/ 375138 w 2168769"/>
              <a:gd name="connsiteY28" fmla="*/ 937846 h 6002216"/>
              <a:gd name="connsiteX29" fmla="*/ 351692 w 2168769"/>
              <a:gd name="connsiteY29" fmla="*/ 1019907 h 6002216"/>
              <a:gd name="connsiteX30" fmla="*/ 316523 w 2168769"/>
              <a:gd name="connsiteY30" fmla="*/ 1113692 h 6002216"/>
              <a:gd name="connsiteX31" fmla="*/ 304800 w 2168769"/>
              <a:gd name="connsiteY31" fmla="*/ 1184030 h 6002216"/>
              <a:gd name="connsiteX32" fmla="*/ 293077 w 2168769"/>
              <a:gd name="connsiteY32" fmla="*/ 1230923 h 6002216"/>
              <a:gd name="connsiteX33" fmla="*/ 281354 w 2168769"/>
              <a:gd name="connsiteY33" fmla="*/ 1289538 h 6002216"/>
              <a:gd name="connsiteX34" fmla="*/ 257908 w 2168769"/>
              <a:gd name="connsiteY34" fmla="*/ 1359877 h 6002216"/>
              <a:gd name="connsiteX35" fmla="*/ 234461 w 2168769"/>
              <a:gd name="connsiteY35" fmla="*/ 1395046 h 6002216"/>
              <a:gd name="connsiteX36" fmla="*/ 199292 w 2168769"/>
              <a:gd name="connsiteY36" fmla="*/ 1465384 h 6002216"/>
              <a:gd name="connsiteX37" fmla="*/ 175846 w 2168769"/>
              <a:gd name="connsiteY37" fmla="*/ 1547446 h 6002216"/>
              <a:gd name="connsiteX38" fmla="*/ 152400 w 2168769"/>
              <a:gd name="connsiteY38" fmla="*/ 1617784 h 6002216"/>
              <a:gd name="connsiteX39" fmla="*/ 140677 w 2168769"/>
              <a:gd name="connsiteY39" fmla="*/ 1652953 h 6002216"/>
              <a:gd name="connsiteX40" fmla="*/ 128954 w 2168769"/>
              <a:gd name="connsiteY40" fmla="*/ 1723292 h 6002216"/>
              <a:gd name="connsiteX41" fmla="*/ 105508 w 2168769"/>
              <a:gd name="connsiteY41" fmla="*/ 1793630 h 6002216"/>
              <a:gd name="connsiteX42" fmla="*/ 93784 w 2168769"/>
              <a:gd name="connsiteY42" fmla="*/ 1875692 h 6002216"/>
              <a:gd name="connsiteX43" fmla="*/ 70338 w 2168769"/>
              <a:gd name="connsiteY43" fmla="*/ 2121877 h 6002216"/>
              <a:gd name="connsiteX44" fmla="*/ 46892 w 2168769"/>
              <a:gd name="connsiteY44" fmla="*/ 2192215 h 6002216"/>
              <a:gd name="connsiteX45" fmla="*/ 35169 w 2168769"/>
              <a:gd name="connsiteY45" fmla="*/ 2227384 h 6002216"/>
              <a:gd name="connsiteX46" fmla="*/ 23446 w 2168769"/>
              <a:gd name="connsiteY46" fmla="*/ 2414953 h 6002216"/>
              <a:gd name="connsiteX47" fmla="*/ 11723 w 2168769"/>
              <a:gd name="connsiteY47" fmla="*/ 2450123 h 6002216"/>
              <a:gd name="connsiteX48" fmla="*/ 0 w 2168769"/>
              <a:gd name="connsiteY48" fmla="*/ 2825261 h 6002216"/>
              <a:gd name="connsiteX49" fmla="*/ 11723 w 2168769"/>
              <a:gd name="connsiteY49" fmla="*/ 3059723 h 6002216"/>
              <a:gd name="connsiteX50" fmla="*/ 35169 w 2168769"/>
              <a:gd name="connsiteY50" fmla="*/ 3200400 h 6002216"/>
              <a:gd name="connsiteX51" fmla="*/ 23446 w 2168769"/>
              <a:gd name="connsiteY51" fmla="*/ 3317630 h 6002216"/>
              <a:gd name="connsiteX52" fmla="*/ 35169 w 2168769"/>
              <a:gd name="connsiteY52" fmla="*/ 3446584 h 6002216"/>
              <a:gd name="connsiteX53" fmla="*/ 35169 w 2168769"/>
              <a:gd name="connsiteY53" fmla="*/ 3446584 h 6002216"/>
              <a:gd name="connsiteX54" fmla="*/ 35169 w 2168769"/>
              <a:gd name="connsiteY54" fmla="*/ 3446584 h 6002216"/>
              <a:gd name="connsiteX55" fmla="*/ 46892 w 2168769"/>
              <a:gd name="connsiteY55" fmla="*/ 3552092 h 6002216"/>
              <a:gd name="connsiteX56" fmla="*/ 58615 w 2168769"/>
              <a:gd name="connsiteY56" fmla="*/ 3622430 h 6002216"/>
              <a:gd name="connsiteX57" fmla="*/ 70338 w 2168769"/>
              <a:gd name="connsiteY57" fmla="*/ 3903784 h 6002216"/>
              <a:gd name="connsiteX58" fmla="*/ 82061 w 2168769"/>
              <a:gd name="connsiteY58" fmla="*/ 3997569 h 6002216"/>
              <a:gd name="connsiteX59" fmla="*/ 93784 w 2168769"/>
              <a:gd name="connsiteY59" fmla="*/ 4149969 h 6002216"/>
              <a:gd name="connsiteX60" fmla="*/ 105508 w 2168769"/>
              <a:gd name="connsiteY60" fmla="*/ 4220307 h 6002216"/>
              <a:gd name="connsiteX61" fmla="*/ 128954 w 2168769"/>
              <a:gd name="connsiteY61" fmla="*/ 4372707 h 6002216"/>
              <a:gd name="connsiteX62" fmla="*/ 140677 w 2168769"/>
              <a:gd name="connsiteY62" fmla="*/ 4407877 h 6002216"/>
              <a:gd name="connsiteX63" fmla="*/ 152400 w 2168769"/>
              <a:gd name="connsiteY63" fmla="*/ 4478215 h 6002216"/>
              <a:gd name="connsiteX64" fmla="*/ 187569 w 2168769"/>
              <a:gd name="connsiteY64" fmla="*/ 4595446 h 6002216"/>
              <a:gd name="connsiteX65" fmla="*/ 199292 w 2168769"/>
              <a:gd name="connsiteY65" fmla="*/ 4689230 h 6002216"/>
              <a:gd name="connsiteX66" fmla="*/ 222738 w 2168769"/>
              <a:gd name="connsiteY66" fmla="*/ 4759569 h 6002216"/>
              <a:gd name="connsiteX67" fmla="*/ 246184 w 2168769"/>
              <a:gd name="connsiteY67" fmla="*/ 4829907 h 6002216"/>
              <a:gd name="connsiteX68" fmla="*/ 269631 w 2168769"/>
              <a:gd name="connsiteY68" fmla="*/ 4900246 h 6002216"/>
              <a:gd name="connsiteX69" fmla="*/ 281354 w 2168769"/>
              <a:gd name="connsiteY69" fmla="*/ 4935415 h 6002216"/>
              <a:gd name="connsiteX70" fmla="*/ 304800 w 2168769"/>
              <a:gd name="connsiteY70" fmla="*/ 4970584 h 6002216"/>
              <a:gd name="connsiteX71" fmla="*/ 328246 w 2168769"/>
              <a:gd name="connsiteY71" fmla="*/ 5040923 h 6002216"/>
              <a:gd name="connsiteX72" fmla="*/ 339969 w 2168769"/>
              <a:gd name="connsiteY72" fmla="*/ 5076092 h 6002216"/>
              <a:gd name="connsiteX73" fmla="*/ 351692 w 2168769"/>
              <a:gd name="connsiteY73" fmla="*/ 5111261 h 6002216"/>
              <a:gd name="connsiteX74" fmla="*/ 375138 w 2168769"/>
              <a:gd name="connsiteY74" fmla="*/ 5146430 h 6002216"/>
              <a:gd name="connsiteX75" fmla="*/ 433754 w 2168769"/>
              <a:gd name="connsiteY75" fmla="*/ 5263661 h 6002216"/>
              <a:gd name="connsiteX76" fmla="*/ 468923 w 2168769"/>
              <a:gd name="connsiteY76" fmla="*/ 5322277 h 6002216"/>
              <a:gd name="connsiteX77" fmla="*/ 550984 w 2168769"/>
              <a:gd name="connsiteY77" fmla="*/ 5404338 h 6002216"/>
              <a:gd name="connsiteX78" fmla="*/ 562708 w 2168769"/>
              <a:gd name="connsiteY78" fmla="*/ 5439507 h 6002216"/>
              <a:gd name="connsiteX79" fmla="*/ 597877 w 2168769"/>
              <a:gd name="connsiteY79" fmla="*/ 5462953 h 6002216"/>
              <a:gd name="connsiteX80" fmla="*/ 656492 w 2168769"/>
              <a:gd name="connsiteY80" fmla="*/ 5509846 h 6002216"/>
              <a:gd name="connsiteX81" fmla="*/ 703384 w 2168769"/>
              <a:gd name="connsiteY81" fmla="*/ 5580184 h 6002216"/>
              <a:gd name="connsiteX82" fmla="*/ 797169 w 2168769"/>
              <a:gd name="connsiteY82" fmla="*/ 5650523 h 6002216"/>
              <a:gd name="connsiteX83" fmla="*/ 867508 w 2168769"/>
              <a:gd name="connsiteY83" fmla="*/ 5697415 h 6002216"/>
              <a:gd name="connsiteX84" fmla="*/ 914400 w 2168769"/>
              <a:gd name="connsiteY84" fmla="*/ 5720861 h 6002216"/>
              <a:gd name="connsiteX85" fmla="*/ 973015 w 2168769"/>
              <a:gd name="connsiteY85" fmla="*/ 5744307 h 6002216"/>
              <a:gd name="connsiteX86" fmla="*/ 1008184 w 2168769"/>
              <a:gd name="connsiteY86" fmla="*/ 5767753 h 6002216"/>
              <a:gd name="connsiteX87" fmla="*/ 1055077 w 2168769"/>
              <a:gd name="connsiteY87" fmla="*/ 5779477 h 6002216"/>
              <a:gd name="connsiteX88" fmla="*/ 1090246 w 2168769"/>
              <a:gd name="connsiteY88" fmla="*/ 5791200 h 6002216"/>
              <a:gd name="connsiteX89" fmla="*/ 1172308 w 2168769"/>
              <a:gd name="connsiteY89" fmla="*/ 5849815 h 6002216"/>
              <a:gd name="connsiteX90" fmla="*/ 1230923 w 2168769"/>
              <a:gd name="connsiteY90" fmla="*/ 5861538 h 6002216"/>
              <a:gd name="connsiteX91" fmla="*/ 1266092 w 2168769"/>
              <a:gd name="connsiteY91" fmla="*/ 5884984 h 6002216"/>
              <a:gd name="connsiteX92" fmla="*/ 1336431 w 2168769"/>
              <a:gd name="connsiteY92" fmla="*/ 5908430 h 6002216"/>
              <a:gd name="connsiteX93" fmla="*/ 1406769 w 2168769"/>
              <a:gd name="connsiteY93" fmla="*/ 5931877 h 6002216"/>
              <a:gd name="connsiteX94" fmla="*/ 1477108 w 2168769"/>
              <a:gd name="connsiteY94" fmla="*/ 5955323 h 6002216"/>
              <a:gd name="connsiteX95" fmla="*/ 1664677 w 2168769"/>
              <a:gd name="connsiteY95" fmla="*/ 5978769 h 6002216"/>
              <a:gd name="connsiteX96" fmla="*/ 1699846 w 2168769"/>
              <a:gd name="connsiteY96" fmla="*/ 5990492 h 6002216"/>
              <a:gd name="connsiteX97" fmla="*/ 2168769 w 2168769"/>
              <a:gd name="connsiteY97" fmla="*/ 6002215 h 6002216"/>
              <a:gd name="connsiteX98" fmla="*/ 2133600 w 2168769"/>
              <a:gd name="connsiteY98" fmla="*/ 0 h 60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68769" h="6002216">
                <a:moveTo>
                  <a:pt x="2133600" y="0"/>
                </a:moveTo>
                <a:lnTo>
                  <a:pt x="2133600" y="0"/>
                </a:lnTo>
                <a:lnTo>
                  <a:pt x="1875692" y="23446"/>
                </a:lnTo>
                <a:lnTo>
                  <a:pt x="1758461" y="35169"/>
                </a:lnTo>
                <a:cubicBezTo>
                  <a:pt x="1742830" y="39077"/>
                  <a:pt x="1727368" y="43732"/>
                  <a:pt x="1711569" y="46892"/>
                </a:cubicBezTo>
                <a:cubicBezTo>
                  <a:pt x="1688261" y="51554"/>
                  <a:pt x="1664291" y="52850"/>
                  <a:pt x="1641231" y="58615"/>
                </a:cubicBezTo>
                <a:cubicBezTo>
                  <a:pt x="1617254" y="64609"/>
                  <a:pt x="1594338" y="74246"/>
                  <a:pt x="1570892" y="82061"/>
                </a:cubicBezTo>
                <a:cubicBezTo>
                  <a:pt x="1559169" y="85969"/>
                  <a:pt x="1547985" y="92251"/>
                  <a:pt x="1535723" y="93784"/>
                </a:cubicBezTo>
                <a:lnTo>
                  <a:pt x="1441938" y="105507"/>
                </a:lnTo>
                <a:lnTo>
                  <a:pt x="1371600" y="128953"/>
                </a:lnTo>
                <a:cubicBezTo>
                  <a:pt x="1359877" y="132861"/>
                  <a:pt x="1348548" y="138254"/>
                  <a:pt x="1336431" y="140677"/>
                </a:cubicBezTo>
                <a:cubicBezTo>
                  <a:pt x="1297354" y="148492"/>
                  <a:pt x="1257006" y="151521"/>
                  <a:pt x="1219200" y="164123"/>
                </a:cubicBezTo>
                <a:lnTo>
                  <a:pt x="1043354" y="222738"/>
                </a:lnTo>
                <a:cubicBezTo>
                  <a:pt x="1043353" y="222738"/>
                  <a:pt x="973016" y="246183"/>
                  <a:pt x="973015" y="246184"/>
                </a:cubicBezTo>
                <a:cubicBezTo>
                  <a:pt x="927564" y="276485"/>
                  <a:pt x="951212" y="265175"/>
                  <a:pt x="902677" y="281353"/>
                </a:cubicBezTo>
                <a:cubicBezTo>
                  <a:pt x="850077" y="333955"/>
                  <a:pt x="912542" y="278478"/>
                  <a:pt x="844061" y="316523"/>
                </a:cubicBezTo>
                <a:cubicBezTo>
                  <a:pt x="819428" y="330208"/>
                  <a:pt x="773723" y="363415"/>
                  <a:pt x="773723" y="363415"/>
                </a:cubicBezTo>
                <a:cubicBezTo>
                  <a:pt x="711200" y="457199"/>
                  <a:pt x="793261" y="343877"/>
                  <a:pt x="715108" y="422030"/>
                </a:cubicBezTo>
                <a:cubicBezTo>
                  <a:pt x="705145" y="431993"/>
                  <a:pt x="699477" y="445477"/>
                  <a:pt x="691661" y="457200"/>
                </a:cubicBezTo>
                <a:cubicBezTo>
                  <a:pt x="682126" y="485804"/>
                  <a:pt x="679217" y="504813"/>
                  <a:pt x="656492" y="527538"/>
                </a:cubicBezTo>
                <a:cubicBezTo>
                  <a:pt x="646529" y="537501"/>
                  <a:pt x="633046" y="543169"/>
                  <a:pt x="621323" y="550984"/>
                </a:cubicBezTo>
                <a:cubicBezTo>
                  <a:pt x="588114" y="650611"/>
                  <a:pt x="634429" y="529140"/>
                  <a:pt x="586154" y="609600"/>
                </a:cubicBezTo>
                <a:cubicBezTo>
                  <a:pt x="579796" y="620196"/>
                  <a:pt x="583169" y="636031"/>
                  <a:pt x="574431" y="644769"/>
                </a:cubicBezTo>
                <a:cubicBezTo>
                  <a:pt x="565693" y="653507"/>
                  <a:pt x="550984" y="652584"/>
                  <a:pt x="539261" y="656492"/>
                </a:cubicBezTo>
                <a:cubicBezTo>
                  <a:pt x="512320" y="737316"/>
                  <a:pt x="533290" y="709354"/>
                  <a:pt x="492369" y="750277"/>
                </a:cubicBezTo>
                <a:cubicBezTo>
                  <a:pt x="488461" y="762000"/>
                  <a:pt x="488365" y="775797"/>
                  <a:pt x="480646" y="785446"/>
                </a:cubicBezTo>
                <a:cubicBezTo>
                  <a:pt x="471844" y="796448"/>
                  <a:pt x="452944" y="796944"/>
                  <a:pt x="445477" y="808892"/>
                </a:cubicBezTo>
                <a:cubicBezTo>
                  <a:pt x="432378" y="829850"/>
                  <a:pt x="439507" y="861754"/>
                  <a:pt x="422031" y="879230"/>
                </a:cubicBezTo>
                <a:cubicBezTo>
                  <a:pt x="388621" y="912640"/>
                  <a:pt x="404715" y="893480"/>
                  <a:pt x="375138" y="937846"/>
                </a:cubicBezTo>
                <a:cubicBezTo>
                  <a:pt x="369189" y="961642"/>
                  <a:pt x="361783" y="996361"/>
                  <a:pt x="351692" y="1019907"/>
                </a:cubicBezTo>
                <a:cubicBezTo>
                  <a:pt x="323702" y="1085218"/>
                  <a:pt x="330031" y="1046151"/>
                  <a:pt x="316523" y="1113692"/>
                </a:cubicBezTo>
                <a:cubicBezTo>
                  <a:pt x="311861" y="1137000"/>
                  <a:pt x="309462" y="1160722"/>
                  <a:pt x="304800" y="1184030"/>
                </a:cubicBezTo>
                <a:cubicBezTo>
                  <a:pt x="301640" y="1199829"/>
                  <a:pt x="296572" y="1215195"/>
                  <a:pt x="293077" y="1230923"/>
                </a:cubicBezTo>
                <a:cubicBezTo>
                  <a:pt x="288755" y="1250374"/>
                  <a:pt x="286597" y="1270315"/>
                  <a:pt x="281354" y="1289538"/>
                </a:cubicBezTo>
                <a:cubicBezTo>
                  <a:pt x="274851" y="1313382"/>
                  <a:pt x="271618" y="1339314"/>
                  <a:pt x="257908" y="1359877"/>
                </a:cubicBezTo>
                <a:lnTo>
                  <a:pt x="234461" y="1395046"/>
                </a:lnTo>
                <a:cubicBezTo>
                  <a:pt x="204995" y="1483444"/>
                  <a:pt x="244743" y="1374482"/>
                  <a:pt x="199292" y="1465384"/>
                </a:cubicBezTo>
                <a:cubicBezTo>
                  <a:pt x="189442" y="1485084"/>
                  <a:pt x="181480" y="1528665"/>
                  <a:pt x="175846" y="1547446"/>
                </a:cubicBezTo>
                <a:cubicBezTo>
                  <a:pt x="168744" y="1571118"/>
                  <a:pt x="160215" y="1594338"/>
                  <a:pt x="152400" y="1617784"/>
                </a:cubicBezTo>
                <a:lnTo>
                  <a:pt x="140677" y="1652953"/>
                </a:lnTo>
                <a:cubicBezTo>
                  <a:pt x="136769" y="1676399"/>
                  <a:pt x="134719" y="1700232"/>
                  <a:pt x="128954" y="1723292"/>
                </a:cubicBezTo>
                <a:cubicBezTo>
                  <a:pt x="122960" y="1747268"/>
                  <a:pt x="105508" y="1793630"/>
                  <a:pt x="105508" y="1793630"/>
                </a:cubicBezTo>
                <a:cubicBezTo>
                  <a:pt x="101600" y="1820984"/>
                  <a:pt x="96404" y="1848185"/>
                  <a:pt x="93784" y="1875692"/>
                </a:cubicBezTo>
                <a:cubicBezTo>
                  <a:pt x="89041" y="1925487"/>
                  <a:pt x="85309" y="2057003"/>
                  <a:pt x="70338" y="2121877"/>
                </a:cubicBezTo>
                <a:cubicBezTo>
                  <a:pt x="64781" y="2145958"/>
                  <a:pt x="54707" y="2168769"/>
                  <a:pt x="46892" y="2192215"/>
                </a:cubicBezTo>
                <a:lnTo>
                  <a:pt x="35169" y="2227384"/>
                </a:lnTo>
                <a:cubicBezTo>
                  <a:pt x="31261" y="2289907"/>
                  <a:pt x="30004" y="2352652"/>
                  <a:pt x="23446" y="2414953"/>
                </a:cubicBezTo>
                <a:cubicBezTo>
                  <a:pt x="22152" y="2427243"/>
                  <a:pt x="12428" y="2437786"/>
                  <a:pt x="11723" y="2450123"/>
                </a:cubicBezTo>
                <a:cubicBezTo>
                  <a:pt x="4586" y="2575026"/>
                  <a:pt x="3908" y="2700215"/>
                  <a:pt x="0" y="2825261"/>
                </a:cubicBezTo>
                <a:cubicBezTo>
                  <a:pt x="3908" y="2903415"/>
                  <a:pt x="4419" y="2981813"/>
                  <a:pt x="11723" y="3059723"/>
                </a:cubicBezTo>
                <a:cubicBezTo>
                  <a:pt x="16160" y="3107055"/>
                  <a:pt x="35169" y="3200400"/>
                  <a:pt x="35169" y="3200400"/>
                </a:cubicBezTo>
                <a:cubicBezTo>
                  <a:pt x="31261" y="3239477"/>
                  <a:pt x="23446" y="3278358"/>
                  <a:pt x="23446" y="3317630"/>
                </a:cubicBezTo>
                <a:cubicBezTo>
                  <a:pt x="23446" y="3360792"/>
                  <a:pt x="35169" y="3446584"/>
                  <a:pt x="35169" y="3446584"/>
                </a:cubicBezTo>
                <a:lnTo>
                  <a:pt x="35169" y="3446584"/>
                </a:lnTo>
                <a:lnTo>
                  <a:pt x="35169" y="3446584"/>
                </a:lnTo>
                <a:cubicBezTo>
                  <a:pt x="39077" y="3481753"/>
                  <a:pt x="42215" y="3517017"/>
                  <a:pt x="46892" y="3552092"/>
                </a:cubicBezTo>
                <a:cubicBezTo>
                  <a:pt x="50033" y="3575653"/>
                  <a:pt x="57034" y="3598713"/>
                  <a:pt x="58615" y="3622430"/>
                </a:cubicBezTo>
                <a:cubicBezTo>
                  <a:pt x="64859" y="3716088"/>
                  <a:pt x="64483" y="3810101"/>
                  <a:pt x="70338" y="3903784"/>
                </a:cubicBezTo>
                <a:cubicBezTo>
                  <a:pt x="72303" y="3935228"/>
                  <a:pt x="79074" y="3966206"/>
                  <a:pt x="82061" y="3997569"/>
                </a:cubicBezTo>
                <a:cubicBezTo>
                  <a:pt x="86891" y="4048290"/>
                  <a:pt x="88450" y="4099299"/>
                  <a:pt x="93784" y="4149969"/>
                </a:cubicBezTo>
                <a:cubicBezTo>
                  <a:pt x="96272" y="4173608"/>
                  <a:pt x="101894" y="4196814"/>
                  <a:pt x="105508" y="4220307"/>
                </a:cubicBezTo>
                <a:cubicBezTo>
                  <a:pt x="110183" y="4250697"/>
                  <a:pt x="121642" y="4339805"/>
                  <a:pt x="128954" y="4372707"/>
                </a:cubicBezTo>
                <a:cubicBezTo>
                  <a:pt x="131635" y="4384770"/>
                  <a:pt x="137996" y="4395814"/>
                  <a:pt x="140677" y="4407877"/>
                </a:cubicBezTo>
                <a:cubicBezTo>
                  <a:pt x="145833" y="4431080"/>
                  <a:pt x="146635" y="4455155"/>
                  <a:pt x="152400" y="4478215"/>
                </a:cubicBezTo>
                <a:cubicBezTo>
                  <a:pt x="168036" y="4540761"/>
                  <a:pt x="178265" y="4539622"/>
                  <a:pt x="187569" y="4595446"/>
                </a:cubicBezTo>
                <a:cubicBezTo>
                  <a:pt x="192748" y="4626522"/>
                  <a:pt x="192691" y="4658425"/>
                  <a:pt x="199292" y="4689230"/>
                </a:cubicBezTo>
                <a:cubicBezTo>
                  <a:pt x="204470" y="4713396"/>
                  <a:pt x="214923" y="4736123"/>
                  <a:pt x="222738" y="4759569"/>
                </a:cubicBezTo>
                <a:lnTo>
                  <a:pt x="246184" y="4829907"/>
                </a:lnTo>
                <a:lnTo>
                  <a:pt x="269631" y="4900246"/>
                </a:lnTo>
                <a:cubicBezTo>
                  <a:pt x="273539" y="4911969"/>
                  <a:pt x="274499" y="4925133"/>
                  <a:pt x="281354" y="4935415"/>
                </a:cubicBezTo>
                <a:cubicBezTo>
                  <a:pt x="289169" y="4947138"/>
                  <a:pt x="299078" y="4957709"/>
                  <a:pt x="304800" y="4970584"/>
                </a:cubicBezTo>
                <a:cubicBezTo>
                  <a:pt x="314837" y="4993168"/>
                  <a:pt x="320431" y="5017477"/>
                  <a:pt x="328246" y="5040923"/>
                </a:cubicBezTo>
                <a:lnTo>
                  <a:pt x="339969" y="5076092"/>
                </a:lnTo>
                <a:cubicBezTo>
                  <a:pt x="343877" y="5087815"/>
                  <a:pt x="344837" y="5100979"/>
                  <a:pt x="351692" y="5111261"/>
                </a:cubicBezTo>
                <a:lnTo>
                  <a:pt x="375138" y="5146430"/>
                </a:lnTo>
                <a:cubicBezTo>
                  <a:pt x="404763" y="5235305"/>
                  <a:pt x="383755" y="5196998"/>
                  <a:pt x="433754" y="5263661"/>
                </a:cubicBezTo>
                <a:cubicBezTo>
                  <a:pt x="456168" y="5330903"/>
                  <a:pt x="430303" y="5270783"/>
                  <a:pt x="468923" y="5322277"/>
                </a:cubicBezTo>
                <a:cubicBezTo>
                  <a:pt x="531626" y="5405882"/>
                  <a:pt x="485155" y="5382395"/>
                  <a:pt x="550984" y="5404338"/>
                </a:cubicBezTo>
                <a:cubicBezTo>
                  <a:pt x="554892" y="5416061"/>
                  <a:pt x="554988" y="5429858"/>
                  <a:pt x="562708" y="5439507"/>
                </a:cubicBezTo>
                <a:cubicBezTo>
                  <a:pt x="571510" y="5450509"/>
                  <a:pt x="586875" y="5454151"/>
                  <a:pt x="597877" y="5462953"/>
                </a:cubicBezTo>
                <a:cubicBezTo>
                  <a:pt x="681398" y="5529771"/>
                  <a:pt x="548247" y="5437682"/>
                  <a:pt x="656492" y="5509846"/>
                </a:cubicBezTo>
                <a:cubicBezTo>
                  <a:pt x="672123" y="5533292"/>
                  <a:pt x="683458" y="5560259"/>
                  <a:pt x="703384" y="5580184"/>
                </a:cubicBezTo>
                <a:cubicBezTo>
                  <a:pt x="746756" y="5623555"/>
                  <a:pt x="717636" y="5597500"/>
                  <a:pt x="797169" y="5650523"/>
                </a:cubicBezTo>
                <a:cubicBezTo>
                  <a:pt x="797174" y="5650527"/>
                  <a:pt x="867503" y="5697412"/>
                  <a:pt x="867508" y="5697415"/>
                </a:cubicBezTo>
                <a:cubicBezTo>
                  <a:pt x="883139" y="5705230"/>
                  <a:pt x="898431" y="5713763"/>
                  <a:pt x="914400" y="5720861"/>
                </a:cubicBezTo>
                <a:cubicBezTo>
                  <a:pt x="933630" y="5729408"/>
                  <a:pt x="954193" y="5734896"/>
                  <a:pt x="973015" y="5744307"/>
                </a:cubicBezTo>
                <a:cubicBezTo>
                  <a:pt x="985617" y="5750608"/>
                  <a:pt x="995234" y="5762203"/>
                  <a:pt x="1008184" y="5767753"/>
                </a:cubicBezTo>
                <a:cubicBezTo>
                  <a:pt x="1022993" y="5774100"/>
                  <a:pt x="1039585" y="5775051"/>
                  <a:pt x="1055077" y="5779477"/>
                </a:cubicBezTo>
                <a:cubicBezTo>
                  <a:pt x="1066959" y="5782872"/>
                  <a:pt x="1078523" y="5787292"/>
                  <a:pt x="1090246" y="5791200"/>
                </a:cubicBezTo>
                <a:cubicBezTo>
                  <a:pt x="1092946" y="5793225"/>
                  <a:pt x="1160877" y="5845529"/>
                  <a:pt x="1172308" y="5849815"/>
                </a:cubicBezTo>
                <a:cubicBezTo>
                  <a:pt x="1190965" y="5856811"/>
                  <a:pt x="1211385" y="5857630"/>
                  <a:pt x="1230923" y="5861538"/>
                </a:cubicBezTo>
                <a:cubicBezTo>
                  <a:pt x="1242646" y="5869353"/>
                  <a:pt x="1253217" y="5879262"/>
                  <a:pt x="1266092" y="5884984"/>
                </a:cubicBezTo>
                <a:cubicBezTo>
                  <a:pt x="1288676" y="5895021"/>
                  <a:pt x="1312985" y="5900615"/>
                  <a:pt x="1336431" y="5908430"/>
                </a:cubicBezTo>
                <a:lnTo>
                  <a:pt x="1406769" y="5931877"/>
                </a:lnTo>
                <a:lnTo>
                  <a:pt x="1477108" y="5955323"/>
                </a:lnTo>
                <a:lnTo>
                  <a:pt x="1664677" y="5978769"/>
                </a:lnTo>
                <a:cubicBezTo>
                  <a:pt x="1676400" y="5982677"/>
                  <a:pt x="1687505" y="5989859"/>
                  <a:pt x="1699846" y="5990492"/>
                </a:cubicBezTo>
                <a:cubicBezTo>
                  <a:pt x="1936909" y="6002649"/>
                  <a:pt x="2003425" y="6002215"/>
                  <a:pt x="2168769" y="6002215"/>
                </a:cubicBezTo>
                <a:lnTo>
                  <a:pt x="2133600" y="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2147735"/>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00200" y="240610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14872" y="2515620"/>
            <a:ext cx="666528" cy="639365"/>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15686" y="2781796"/>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1981200" y="3663400"/>
            <a:ext cx="666528" cy="601883"/>
            <a:chOff x="2274570" y="3409950"/>
            <a:chExt cx="759183" cy="800100"/>
          </a:xfrm>
        </p:grpSpPr>
        <p:sp>
          <p:nvSpPr>
            <p:cNvPr id="21" name="Oval 20"/>
            <p:cNvSpPr/>
            <p:nvPr/>
          </p:nvSpPr>
          <p:spPr>
            <a:xfrm>
              <a:off x="2274570" y="340995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38400" y="36576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0330" y="3636407"/>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67940" y="38900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2906353" y="4717861"/>
            <a:ext cx="705527" cy="637279"/>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820771" y="496822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4796686" y="5181582"/>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5123" y="3997594"/>
            <a:ext cx="1340682"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6200" y="3492398"/>
            <a:ext cx="1303811" cy="646331"/>
          </a:xfrm>
          <a:prstGeom prst="rect">
            <a:avLst/>
          </a:prstGeom>
          <a:noFill/>
        </p:spPr>
        <p:txBody>
          <a:bodyPr wrap="square" rtlCol="0">
            <a:spAutoFit/>
          </a:bodyPr>
          <a:lstStyle/>
          <a:p>
            <a:pPr algn="ctr"/>
            <a:r>
              <a:rPr lang="en-US" dirty="0" smtClean="0"/>
              <a:t>1. Action Potential</a:t>
            </a:r>
            <a:endParaRPr lang="en-US" dirty="0"/>
          </a:p>
        </p:txBody>
      </p:sp>
      <p:sp>
        <p:nvSpPr>
          <p:cNvPr id="55" name="TextBox 54"/>
          <p:cNvSpPr txBox="1"/>
          <p:nvPr/>
        </p:nvSpPr>
        <p:spPr>
          <a:xfrm>
            <a:off x="838200" y="2599933"/>
            <a:ext cx="609600" cy="369332"/>
          </a:xfrm>
          <a:prstGeom prst="rect">
            <a:avLst/>
          </a:prstGeom>
          <a:noFill/>
        </p:spPr>
        <p:txBody>
          <a:bodyPr wrap="square" rtlCol="0">
            <a:spAutoFit/>
          </a:bodyPr>
          <a:lstStyle/>
          <a:p>
            <a:pPr algn="ctr"/>
            <a:r>
              <a:rPr lang="en-US" dirty="0" smtClean="0"/>
              <a:t>Ca</a:t>
            </a:r>
            <a:r>
              <a:rPr lang="en-US" baseline="30000" dirty="0" smtClean="0"/>
              <a:t>2+</a:t>
            </a:r>
            <a:endParaRPr lang="en-US" dirty="0"/>
          </a:p>
        </p:txBody>
      </p:sp>
      <p:sp>
        <p:nvSpPr>
          <p:cNvPr id="8" name="U-Turn Arrow 7"/>
          <p:cNvSpPr/>
          <p:nvPr/>
        </p:nvSpPr>
        <p:spPr>
          <a:xfrm rot="1366616">
            <a:off x="1153263" y="2503148"/>
            <a:ext cx="1143000" cy="33215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5110786" y="2881795"/>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729786" y="3508628"/>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61631" y="2599933"/>
            <a:ext cx="372169" cy="44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40666" y="2669225"/>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858000" y="46436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858000" y="429694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858000" y="33482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858000" y="3015700"/>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816090" y="475687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819899" y="3440348"/>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6595109" y="3239609"/>
            <a:ext cx="1222791" cy="1570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6598920" y="4535009"/>
            <a:ext cx="1222791" cy="1570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130231">
            <a:off x="3146587" y="5982300"/>
            <a:ext cx="542130" cy="228600"/>
          </a:xfrm>
          <a:prstGeom prst="roundRect">
            <a:avLst/>
          </a:prstGeom>
          <a:solidFill>
            <a:srgbClr val="6600CC"/>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295200" y="2863984"/>
            <a:ext cx="133800" cy="137007"/>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95315" y="4798949"/>
            <a:ext cx="372169" cy="44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3412384" y="2501199"/>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72"/>
          <p:cNvSpPr/>
          <p:nvPr/>
        </p:nvSpPr>
        <p:spPr>
          <a:xfrm>
            <a:off x="3415735" y="2958041"/>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3412383" y="4687407"/>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74"/>
          <p:cNvSpPr/>
          <p:nvPr/>
        </p:nvSpPr>
        <p:spPr>
          <a:xfrm>
            <a:off x="3428083" y="5182449"/>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791200" y="5410200"/>
            <a:ext cx="2971800" cy="923330"/>
          </a:xfrm>
          <a:prstGeom prst="rect">
            <a:avLst/>
          </a:prstGeom>
          <a:noFill/>
        </p:spPr>
        <p:txBody>
          <a:bodyPr wrap="square" rtlCol="0">
            <a:spAutoFit/>
          </a:bodyPr>
          <a:lstStyle/>
          <a:p>
            <a:pPr algn="ctr"/>
            <a:r>
              <a:rPr lang="en-US" dirty="0" smtClean="0"/>
              <a:t>7. Ion channels open on postsynaptic membrane, allowing ions to flow into cell. </a:t>
            </a:r>
            <a:endParaRPr lang="en-US" dirty="0"/>
          </a:p>
        </p:txBody>
      </p:sp>
      <p:sp>
        <p:nvSpPr>
          <p:cNvPr id="60" name="TextBox 59"/>
          <p:cNvSpPr txBox="1"/>
          <p:nvPr/>
        </p:nvSpPr>
        <p:spPr>
          <a:xfrm>
            <a:off x="292684" y="933271"/>
            <a:ext cx="2298116" cy="646331"/>
          </a:xfrm>
          <a:prstGeom prst="rect">
            <a:avLst/>
          </a:prstGeom>
          <a:noFill/>
        </p:spPr>
        <p:txBody>
          <a:bodyPr wrap="square" rtlCol="0">
            <a:spAutoFit/>
          </a:bodyPr>
          <a:lstStyle/>
          <a:p>
            <a:pPr algn="ctr"/>
            <a:r>
              <a:rPr lang="en-US" dirty="0" smtClean="0"/>
              <a:t>2. Voltage-gated Ca</a:t>
            </a:r>
            <a:r>
              <a:rPr lang="en-US" baseline="30000" dirty="0" smtClean="0"/>
              <a:t>2+ </a:t>
            </a:r>
            <a:r>
              <a:rPr lang="en-US" dirty="0" smtClean="0"/>
              <a:t>channels open. </a:t>
            </a:r>
          </a:p>
        </p:txBody>
      </p:sp>
      <p:sp>
        <p:nvSpPr>
          <p:cNvPr id="61" name="TextBox 60"/>
          <p:cNvSpPr txBox="1"/>
          <p:nvPr/>
        </p:nvSpPr>
        <p:spPr>
          <a:xfrm>
            <a:off x="6096000" y="933271"/>
            <a:ext cx="3124200" cy="646331"/>
          </a:xfrm>
          <a:prstGeom prst="rect">
            <a:avLst/>
          </a:prstGeom>
          <a:noFill/>
          <a:ln>
            <a:noFill/>
          </a:ln>
        </p:spPr>
        <p:txBody>
          <a:bodyPr wrap="square" rtlCol="0">
            <a:spAutoFit/>
          </a:bodyPr>
          <a:lstStyle/>
          <a:p>
            <a:pPr algn="ctr"/>
            <a:r>
              <a:rPr lang="en-US" dirty="0" smtClean="0"/>
              <a:t>6. NTs bind to postsynaptic receptors. </a:t>
            </a:r>
            <a:endParaRPr lang="en-US" dirty="0"/>
          </a:p>
        </p:txBody>
      </p:sp>
      <p:sp>
        <p:nvSpPr>
          <p:cNvPr id="62" name="TextBox 61"/>
          <p:cNvSpPr txBox="1"/>
          <p:nvPr/>
        </p:nvSpPr>
        <p:spPr>
          <a:xfrm>
            <a:off x="3352800" y="933271"/>
            <a:ext cx="2819400" cy="923330"/>
          </a:xfrm>
          <a:prstGeom prst="rect">
            <a:avLst/>
          </a:prstGeom>
          <a:noFill/>
        </p:spPr>
        <p:txBody>
          <a:bodyPr wrap="square" rtlCol="0">
            <a:spAutoFit/>
          </a:bodyPr>
          <a:lstStyle/>
          <a:p>
            <a:pPr algn="ctr"/>
            <a:r>
              <a:rPr lang="en-US" dirty="0" smtClean="0"/>
              <a:t>4. Ca</a:t>
            </a:r>
            <a:r>
              <a:rPr lang="en-US" baseline="30000" dirty="0" smtClean="0"/>
              <a:t>2+ </a:t>
            </a:r>
            <a:r>
              <a:rPr lang="en-US" dirty="0" smtClean="0"/>
              <a:t>sensitive proteins fuse synaptic vesicles to membrane. </a:t>
            </a:r>
          </a:p>
        </p:txBody>
      </p:sp>
      <p:sp>
        <p:nvSpPr>
          <p:cNvPr id="63" name="TextBox 62"/>
          <p:cNvSpPr txBox="1"/>
          <p:nvPr/>
        </p:nvSpPr>
        <p:spPr>
          <a:xfrm>
            <a:off x="228600" y="1676400"/>
            <a:ext cx="2298116" cy="369332"/>
          </a:xfrm>
          <a:prstGeom prst="rect">
            <a:avLst/>
          </a:prstGeom>
          <a:noFill/>
        </p:spPr>
        <p:txBody>
          <a:bodyPr wrap="square" rtlCol="0">
            <a:spAutoFit/>
          </a:bodyPr>
          <a:lstStyle/>
          <a:p>
            <a:pPr algn="ctr"/>
            <a:r>
              <a:rPr lang="en-US" dirty="0" smtClean="0"/>
              <a:t>3. Ca</a:t>
            </a:r>
            <a:r>
              <a:rPr lang="en-US" baseline="30000" dirty="0" smtClean="0"/>
              <a:t>2+ </a:t>
            </a:r>
            <a:r>
              <a:rPr lang="en-US" dirty="0" smtClean="0"/>
              <a:t>flows </a:t>
            </a:r>
            <a:r>
              <a:rPr lang="en-US" dirty="0"/>
              <a:t>into cell </a:t>
            </a:r>
          </a:p>
        </p:txBody>
      </p:sp>
      <p:sp>
        <p:nvSpPr>
          <p:cNvPr id="64" name="TextBox 63"/>
          <p:cNvSpPr txBox="1"/>
          <p:nvPr/>
        </p:nvSpPr>
        <p:spPr>
          <a:xfrm>
            <a:off x="3320844" y="2057400"/>
            <a:ext cx="2819400" cy="646331"/>
          </a:xfrm>
          <a:prstGeom prst="rect">
            <a:avLst/>
          </a:prstGeom>
          <a:noFill/>
        </p:spPr>
        <p:txBody>
          <a:bodyPr wrap="square" rtlCol="0">
            <a:spAutoFit/>
          </a:bodyPr>
          <a:lstStyle/>
          <a:p>
            <a:pPr algn="ctr"/>
            <a:r>
              <a:rPr lang="en-US" dirty="0" smtClean="0"/>
              <a:t>5. NTs are released into synaptic cleft</a:t>
            </a:r>
            <a:endParaRPr lang="en-US" dirty="0"/>
          </a:p>
        </p:txBody>
      </p:sp>
      <p:sp>
        <p:nvSpPr>
          <p:cNvPr id="48" name="Right Arrow 47"/>
          <p:cNvSpPr/>
          <p:nvPr/>
        </p:nvSpPr>
        <p:spPr>
          <a:xfrm>
            <a:off x="8305800" y="3648894"/>
            <a:ext cx="822741"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The Play:</a:t>
            </a:r>
            <a:endParaRPr lang="en-US" dirty="0"/>
          </a:p>
        </p:txBody>
      </p:sp>
      <p:sp>
        <p:nvSpPr>
          <p:cNvPr id="13" name="Freeform 12"/>
          <p:cNvSpPr/>
          <p:nvPr/>
        </p:nvSpPr>
        <p:spPr>
          <a:xfrm>
            <a:off x="-76200" y="1774324"/>
            <a:ext cx="3612607" cy="4620846"/>
          </a:xfrm>
          <a:custGeom>
            <a:avLst/>
            <a:gdLst>
              <a:gd name="connsiteX0" fmla="*/ 11430 w 3897791"/>
              <a:gd name="connsiteY0" fmla="*/ 1257300 h 3920490"/>
              <a:gd name="connsiteX1" fmla="*/ 1611630 w 3897791"/>
              <a:gd name="connsiteY1" fmla="*/ 1280160 h 3920490"/>
              <a:gd name="connsiteX2" fmla="*/ 1611630 w 3897791"/>
              <a:gd name="connsiteY2" fmla="*/ 1280160 h 3920490"/>
              <a:gd name="connsiteX3" fmla="*/ 1645920 w 3897791"/>
              <a:gd name="connsiteY3" fmla="*/ 1188720 h 3920490"/>
              <a:gd name="connsiteX4" fmla="*/ 1668780 w 3897791"/>
              <a:gd name="connsiteY4" fmla="*/ 1154430 h 3920490"/>
              <a:gd name="connsiteX5" fmla="*/ 1691640 w 3897791"/>
              <a:gd name="connsiteY5" fmla="*/ 1085850 h 3920490"/>
              <a:gd name="connsiteX6" fmla="*/ 1725930 w 3897791"/>
              <a:gd name="connsiteY6" fmla="*/ 1017270 h 3920490"/>
              <a:gd name="connsiteX7" fmla="*/ 1748790 w 3897791"/>
              <a:gd name="connsiteY7" fmla="*/ 982980 h 3920490"/>
              <a:gd name="connsiteX8" fmla="*/ 1771650 w 3897791"/>
              <a:gd name="connsiteY8" fmla="*/ 914400 h 3920490"/>
              <a:gd name="connsiteX9" fmla="*/ 1828800 w 3897791"/>
              <a:gd name="connsiteY9" fmla="*/ 845820 h 3920490"/>
              <a:gd name="connsiteX10" fmla="*/ 1908810 w 3897791"/>
              <a:gd name="connsiteY10" fmla="*/ 754380 h 3920490"/>
              <a:gd name="connsiteX11" fmla="*/ 1954530 w 3897791"/>
              <a:gd name="connsiteY11" fmla="*/ 685800 h 3920490"/>
              <a:gd name="connsiteX12" fmla="*/ 2000250 w 3897791"/>
              <a:gd name="connsiteY12" fmla="*/ 628650 h 3920490"/>
              <a:gd name="connsiteX13" fmla="*/ 2057400 w 3897791"/>
              <a:gd name="connsiteY13" fmla="*/ 571500 h 3920490"/>
              <a:gd name="connsiteX14" fmla="*/ 2080260 w 3897791"/>
              <a:gd name="connsiteY14" fmla="*/ 537210 h 3920490"/>
              <a:gd name="connsiteX15" fmla="*/ 2114550 w 3897791"/>
              <a:gd name="connsiteY15" fmla="*/ 525780 h 3920490"/>
              <a:gd name="connsiteX16" fmla="*/ 2148840 w 3897791"/>
              <a:gd name="connsiteY16" fmla="*/ 502920 h 3920490"/>
              <a:gd name="connsiteX17" fmla="*/ 2171700 w 3897791"/>
              <a:gd name="connsiteY17" fmla="*/ 468630 h 3920490"/>
              <a:gd name="connsiteX18" fmla="*/ 2205990 w 3897791"/>
              <a:gd name="connsiteY18" fmla="*/ 445770 h 3920490"/>
              <a:gd name="connsiteX19" fmla="*/ 2217420 w 3897791"/>
              <a:gd name="connsiteY19" fmla="*/ 411480 h 3920490"/>
              <a:gd name="connsiteX20" fmla="*/ 2263140 w 3897791"/>
              <a:gd name="connsiteY20" fmla="*/ 342900 h 3920490"/>
              <a:gd name="connsiteX21" fmla="*/ 2286000 w 3897791"/>
              <a:gd name="connsiteY21" fmla="*/ 308610 h 3920490"/>
              <a:gd name="connsiteX22" fmla="*/ 2354580 w 3897791"/>
              <a:gd name="connsiteY22" fmla="*/ 262890 h 3920490"/>
              <a:gd name="connsiteX23" fmla="*/ 2366010 w 3897791"/>
              <a:gd name="connsiteY23" fmla="*/ 228600 h 3920490"/>
              <a:gd name="connsiteX24" fmla="*/ 2434590 w 3897791"/>
              <a:gd name="connsiteY24" fmla="*/ 182880 h 3920490"/>
              <a:gd name="connsiteX25" fmla="*/ 2457450 w 3897791"/>
              <a:gd name="connsiteY25" fmla="*/ 148590 h 3920490"/>
              <a:gd name="connsiteX26" fmla="*/ 2491740 w 3897791"/>
              <a:gd name="connsiteY26" fmla="*/ 137160 h 3920490"/>
              <a:gd name="connsiteX27" fmla="*/ 2526030 w 3897791"/>
              <a:gd name="connsiteY27" fmla="*/ 114300 h 3920490"/>
              <a:gd name="connsiteX28" fmla="*/ 2560320 w 3897791"/>
              <a:gd name="connsiteY28" fmla="*/ 102870 h 3920490"/>
              <a:gd name="connsiteX29" fmla="*/ 2697480 w 3897791"/>
              <a:gd name="connsiteY29" fmla="*/ 34290 h 3920490"/>
              <a:gd name="connsiteX30" fmla="*/ 3006090 w 3897791"/>
              <a:gd name="connsiteY30" fmla="*/ 11430 h 3920490"/>
              <a:gd name="connsiteX31" fmla="*/ 3108960 w 3897791"/>
              <a:gd name="connsiteY31" fmla="*/ 0 h 3920490"/>
              <a:gd name="connsiteX32" fmla="*/ 3577590 w 3897791"/>
              <a:gd name="connsiteY32" fmla="*/ 11430 h 3920490"/>
              <a:gd name="connsiteX33" fmla="*/ 3611880 w 3897791"/>
              <a:gd name="connsiteY33" fmla="*/ 34290 h 3920490"/>
              <a:gd name="connsiteX34" fmla="*/ 3714750 w 3897791"/>
              <a:gd name="connsiteY34" fmla="*/ 68580 h 3920490"/>
              <a:gd name="connsiteX35" fmla="*/ 3749040 w 3897791"/>
              <a:gd name="connsiteY35" fmla="*/ 80010 h 3920490"/>
              <a:gd name="connsiteX36" fmla="*/ 3783330 w 3897791"/>
              <a:gd name="connsiteY36" fmla="*/ 91440 h 3920490"/>
              <a:gd name="connsiteX37" fmla="*/ 3806190 w 3897791"/>
              <a:gd name="connsiteY37" fmla="*/ 125730 h 3920490"/>
              <a:gd name="connsiteX38" fmla="*/ 3840480 w 3897791"/>
              <a:gd name="connsiteY38" fmla="*/ 148590 h 3920490"/>
              <a:gd name="connsiteX39" fmla="*/ 3863340 w 3897791"/>
              <a:gd name="connsiteY39" fmla="*/ 228600 h 3920490"/>
              <a:gd name="connsiteX40" fmla="*/ 3886200 w 3897791"/>
              <a:gd name="connsiteY40" fmla="*/ 297180 h 3920490"/>
              <a:gd name="connsiteX41" fmla="*/ 3897630 w 3897791"/>
              <a:gd name="connsiteY41" fmla="*/ 502920 h 3920490"/>
              <a:gd name="connsiteX42" fmla="*/ 3897630 w 3897791"/>
              <a:gd name="connsiteY42" fmla="*/ 3451860 h 3920490"/>
              <a:gd name="connsiteX43" fmla="*/ 3863340 w 3897791"/>
              <a:gd name="connsiteY43" fmla="*/ 3543300 h 3920490"/>
              <a:gd name="connsiteX44" fmla="*/ 3851910 w 3897791"/>
              <a:gd name="connsiteY44" fmla="*/ 3577590 h 3920490"/>
              <a:gd name="connsiteX45" fmla="*/ 3817620 w 3897791"/>
              <a:gd name="connsiteY45" fmla="*/ 3611880 h 3920490"/>
              <a:gd name="connsiteX46" fmla="*/ 3806190 w 3897791"/>
              <a:gd name="connsiteY46" fmla="*/ 3646170 h 3920490"/>
              <a:gd name="connsiteX47" fmla="*/ 3760470 w 3897791"/>
              <a:gd name="connsiteY47" fmla="*/ 3714750 h 3920490"/>
              <a:gd name="connsiteX48" fmla="*/ 3737610 w 3897791"/>
              <a:gd name="connsiteY48" fmla="*/ 3783330 h 3920490"/>
              <a:gd name="connsiteX49" fmla="*/ 3669030 w 3897791"/>
              <a:gd name="connsiteY49" fmla="*/ 3817620 h 3920490"/>
              <a:gd name="connsiteX50" fmla="*/ 3600450 w 3897791"/>
              <a:gd name="connsiteY50" fmla="*/ 3840480 h 3920490"/>
              <a:gd name="connsiteX51" fmla="*/ 3577590 w 3897791"/>
              <a:gd name="connsiteY51" fmla="*/ 3874770 h 3920490"/>
              <a:gd name="connsiteX52" fmla="*/ 3509010 w 3897791"/>
              <a:gd name="connsiteY52" fmla="*/ 3897630 h 3920490"/>
              <a:gd name="connsiteX53" fmla="*/ 3063240 w 3897791"/>
              <a:gd name="connsiteY53" fmla="*/ 3920490 h 3920490"/>
              <a:gd name="connsiteX54" fmla="*/ 2663190 w 3897791"/>
              <a:gd name="connsiteY54" fmla="*/ 3909060 h 3920490"/>
              <a:gd name="connsiteX55" fmla="*/ 2594610 w 3897791"/>
              <a:gd name="connsiteY55" fmla="*/ 3886200 h 3920490"/>
              <a:gd name="connsiteX56" fmla="*/ 2560320 w 3897791"/>
              <a:gd name="connsiteY56" fmla="*/ 3874770 h 3920490"/>
              <a:gd name="connsiteX57" fmla="*/ 2526030 w 3897791"/>
              <a:gd name="connsiteY57" fmla="*/ 3863340 h 3920490"/>
              <a:gd name="connsiteX58" fmla="*/ 2491740 w 3897791"/>
              <a:gd name="connsiteY58" fmla="*/ 3840480 h 3920490"/>
              <a:gd name="connsiteX59" fmla="*/ 2457450 w 3897791"/>
              <a:gd name="connsiteY59" fmla="*/ 3806190 h 3920490"/>
              <a:gd name="connsiteX60" fmla="*/ 2434590 w 3897791"/>
              <a:gd name="connsiteY60" fmla="*/ 3771900 h 3920490"/>
              <a:gd name="connsiteX61" fmla="*/ 2400300 w 3897791"/>
              <a:gd name="connsiteY61" fmla="*/ 3760470 h 3920490"/>
              <a:gd name="connsiteX62" fmla="*/ 2388870 w 3897791"/>
              <a:gd name="connsiteY62" fmla="*/ 3726180 h 3920490"/>
              <a:gd name="connsiteX63" fmla="*/ 2320290 w 3897791"/>
              <a:gd name="connsiteY63" fmla="*/ 3680460 h 3920490"/>
              <a:gd name="connsiteX64" fmla="*/ 2286000 w 3897791"/>
              <a:gd name="connsiteY64" fmla="*/ 3611880 h 3920490"/>
              <a:gd name="connsiteX65" fmla="*/ 2251710 w 3897791"/>
              <a:gd name="connsiteY65" fmla="*/ 3600450 h 3920490"/>
              <a:gd name="connsiteX66" fmla="*/ 2205990 w 3897791"/>
              <a:gd name="connsiteY66" fmla="*/ 3543300 h 3920490"/>
              <a:gd name="connsiteX67" fmla="*/ 2160270 w 3897791"/>
              <a:gd name="connsiteY67" fmla="*/ 3497580 h 3920490"/>
              <a:gd name="connsiteX68" fmla="*/ 2148840 w 3897791"/>
              <a:gd name="connsiteY68" fmla="*/ 3463290 h 3920490"/>
              <a:gd name="connsiteX69" fmla="*/ 2114550 w 3897791"/>
              <a:gd name="connsiteY69" fmla="*/ 3440430 h 3920490"/>
              <a:gd name="connsiteX70" fmla="*/ 2080260 w 3897791"/>
              <a:gd name="connsiteY70" fmla="*/ 3406140 h 3920490"/>
              <a:gd name="connsiteX71" fmla="*/ 2034540 w 3897791"/>
              <a:gd name="connsiteY71" fmla="*/ 3337560 h 3920490"/>
              <a:gd name="connsiteX72" fmla="*/ 2000250 w 3897791"/>
              <a:gd name="connsiteY72" fmla="*/ 3303270 h 3920490"/>
              <a:gd name="connsiteX73" fmla="*/ 1954530 w 3897791"/>
              <a:gd name="connsiteY73" fmla="*/ 3200400 h 3920490"/>
              <a:gd name="connsiteX74" fmla="*/ 1943100 w 3897791"/>
              <a:gd name="connsiteY74" fmla="*/ 3166110 h 3920490"/>
              <a:gd name="connsiteX75" fmla="*/ 1908810 w 3897791"/>
              <a:gd name="connsiteY75" fmla="*/ 3097530 h 3920490"/>
              <a:gd name="connsiteX76" fmla="*/ 1897380 w 3897791"/>
              <a:gd name="connsiteY76" fmla="*/ 3063240 h 3920490"/>
              <a:gd name="connsiteX77" fmla="*/ 1851660 w 3897791"/>
              <a:gd name="connsiteY77" fmla="*/ 2994660 h 3920490"/>
              <a:gd name="connsiteX78" fmla="*/ 1805940 w 3897791"/>
              <a:gd name="connsiteY78" fmla="*/ 2937510 h 3920490"/>
              <a:gd name="connsiteX79" fmla="*/ 1760220 w 3897791"/>
              <a:gd name="connsiteY79" fmla="*/ 2834640 h 3920490"/>
              <a:gd name="connsiteX80" fmla="*/ 1748790 w 3897791"/>
              <a:gd name="connsiteY80" fmla="*/ 2800350 h 3920490"/>
              <a:gd name="connsiteX81" fmla="*/ 1725930 w 3897791"/>
              <a:gd name="connsiteY81" fmla="*/ 2766060 h 3920490"/>
              <a:gd name="connsiteX82" fmla="*/ 1714500 w 3897791"/>
              <a:gd name="connsiteY82" fmla="*/ 2731770 h 3920490"/>
              <a:gd name="connsiteX83" fmla="*/ 1668780 w 3897791"/>
              <a:gd name="connsiteY83" fmla="*/ 2663190 h 3920490"/>
              <a:gd name="connsiteX84" fmla="*/ 1645920 w 3897791"/>
              <a:gd name="connsiteY84" fmla="*/ 2617470 h 3920490"/>
              <a:gd name="connsiteX85" fmla="*/ 0 w 3897791"/>
              <a:gd name="connsiteY85" fmla="*/ 2617470 h 3920490"/>
              <a:gd name="connsiteX86" fmla="*/ 11430 w 3897791"/>
              <a:gd name="connsiteY86" fmla="*/ 1257300 h 39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97791" h="3920490">
                <a:moveTo>
                  <a:pt x="11430" y="1257300"/>
                </a:moveTo>
                <a:lnTo>
                  <a:pt x="1611630" y="1280160"/>
                </a:lnTo>
                <a:lnTo>
                  <a:pt x="1611630" y="1280160"/>
                </a:lnTo>
                <a:cubicBezTo>
                  <a:pt x="1623060" y="1249680"/>
                  <a:pt x="1632450" y="1218355"/>
                  <a:pt x="1645920" y="1188720"/>
                </a:cubicBezTo>
                <a:cubicBezTo>
                  <a:pt x="1651604" y="1176214"/>
                  <a:pt x="1663201" y="1166983"/>
                  <a:pt x="1668780" y="1154430"/>
                </a:cubicBezTo>
                <a:cubicBezTo>
                  <a:pt x="1678567" y="1132410"/>
                  <a:pt x="1678274" y="1105900"/>
                  <a:pt x="1691640" y="1085850"/>
                </a:cubicBezTo>
                <a:cubicBezTo>
                  <a:pt x="1757154" y="987580"/>
                  <a:pt x="1678608" y="1111914"/>
                  <a:pt x="1725930" y="1017270"/>
                </a:cubicBezTo>
                <a:cubicBezTo>
                  <a:pt x="1732073" y="1004983"/>
                  <a:pt x="1743211" y="995533"/>
                  <a:pt x="1748790" y="982980"/>
                </a:cubicBezTo>
                <a:cubicBezTo>
                  <a:pt x="1758577" y="960960"/>
                  <a:pt x="1758284" y="934450"/>
                  <a:pt x="1771650" y="914400"/>
                </a:cubicBezTo>
                <a:cubicBezTo>
                  <a:pt x="1853338" y="791869"/>
                  <a:pt x="1726125" y="977831"/>
                  <a:pt x="1828800" y="845820"/>
                </a:cubicBezTo>
                <a:cubicBezTo>
                  <a:pt x="1900604" y="753501"/>
                  <a:pt x="1842428" y="798635"/>
                  <a:pt x="1908810" y="754380"/>
                </a:cubicBezTo>
                <a:cubicBezTo>
                  <a:pt x="1935988" y="672847"/>
                  <a:pt x="1897451" y="771419"/>
                  <a:pt x="1954530" y="685800"/>
                </a:cubicBezTo>
                <a:cubicBezTo>
                  <a:pt x="1998697" y="619549"/>
                  <a:pt x="1923562" y="679775"/>
                  <a:pt x="2000250" y="628650"/>
                </a:cubicBezTo>
                <a:cubicBezTo>
                  <a:pt x="2061210" y="537210"/>
                  <a:pt x="1981200" y="647700"/>
                  <a:pt x="2057400" y="571500"/>
                </a:cubicBezTo>
                <a:cubicBezTo>
                  <a:pt x="2067114" y="561786"/>
                  <a:pt x="2069533" y="545792"/>
                  <a:pt x="2080260" y="537210"/>
                </a:cubicBezTo>
                <a:cubicBezTo>
                  <a:pt x="2089668" y="529684"/>
                  <a:pt x="2103774" y="531168"/>
                  <a:pt x="2114550" y="525780"/>
                </a:cubicBezTo>
                <a:cubicBezTo>
                  <a:pt x="2126837" y="519637"/>
                  <a:pt x="2137410" y="510540"/>
                  <a:pt x="2148840" y="502920"/>
                </a:cubicBezTo>
                <a:cubicBezTo>
                  <a:pt x="2156460" y="491490"/>
                  <a:pt x="2161986" y="478344"/>
                  <a:pt x="2171700" y="468630"/>
                </a:cubicBezTo>
                <a:cubicBezTo>
                  <a:pt x="2181414" y="458916"/>
                  <a:pt x="2197408" y="456497"/>
                  <a:pt x="2205990" y="445770"/>
                </a:cubicBezTo>
                <a:cubicBezTo>
                  <a:pt x="2213516" y="436362"/>
                  <a:pt x="2211569" y="422012"/>
                  <a:pt x="2217420" y="411480"/>
                </a:cubicBezTo>
                <a:cubicBezTo>
                  <a:pt x="2230763" y="387463"/>
                  <a:pt x="2247900" y="365760"/>
                  <a:pt x="2263140" y="342900"/>
                </a:cubicBezTo>
                <a:cubicBezTo>
                  <a:pt x="2270760" y="331470"/>
                  <a:pt x="2274570" y="316230"/>
                  <a:pt x="2286000" y="308610"/>
                </a:cubicBezTo>
                <a:lnTo>
                  <a:pt x="2354580" y="262890"/>
                </a:lnTo>
                <a:cubicBezTo>
                  <a:pt x="2358390" y="251460"/>
                  <a:pt x="2357491" y="237119"/>
                  <a:pt x="2366010" y="228600"/>
                </a:cubicBezTo>
                <a:cubicBezTo>
                  <a:pt x="2385437" y="209173"/>
                  <a:pt x="2434590" y="182880"/>
                  <a:pt x="2434590" y="182880"/>
                </a:cubicBezTo>
                <a:cubicBezTo>
                  <a:pt x="2442210" y="171450"/>
                  <a:pt x="2446723" y="157172"/>
                  <a:pt x="2457450" y="148590"/>
                </a:cubicBezTo>
                <a:cubicBezTo>
                  <a:pt x="2466858" y="141064"/>
                  <a:pt x="2480964" y="142548"/>
                  <a:pt x="2491740" y="137160"/>
                </a:cubicBezTo>
                <a:cubicBezTo>
                  <a:pt x="2504027" y="131017"/>
                  <a:pt x="2513743" y="120443"/>
                  <a:pt x="2526030" y="114300"/>
                </a:cubicBezTo>
                <a:cubicBezTo>
                  <a:pt x="2536806" y="108912"/>
                  <a:pt x="2549788" y="108721"/>
                  <a:pt x="2560320" y="102870"/>
                </a:cubicBezTo>
                <a:cubicBezTo>
                  <a:pt x="2610232" y="75141"/>
                  <a:pt x="2636793" y="38336"/>
                  <a:pt x="2697480" y="34290"/>
                </a:cubicBezTo>
                <a:cubicBezTo>
                  <a:pt x="2813666" y="26544"/>
                  <a:pt x="2892784" y="22221"/>
                  <a:pt x="3006090" y="11430"/>
                </a:cubicBezTo>
                <a:cubicBezTo>
                  <a:pt x="3040436" y="8159"/>
                  <a:pt x="3074670" y="3810"/>
                  <a:pt x="3108960" y="0"/>
                </a:cubicBezTo>
                <a:cubicBezTo>
                  <a:pt x="3265170" y="3810"/>
                  <a:pt x="3421695" y="801"/>
                  <a:pt x="3577590" y="11430"/>
                </a:cubicBezTo>
                <a:cubicBezTo>
                  <a:pt x="3591295" y="12364"/>
                  <a:pt x="3599327" y="28711"/>
                  <a:pt x="3611880" y="34290"/>
                </a:cubicBezTo>
                <a:lnTo>
                  <a:pt x="3714750" y="68580"/>
                </a:lnTo>
                <a:lnTo>
                  <a:pt x="3749040" y="80010"/>
                </a:lnTo>
                <a:lnTo>
                  <a:pt x="3783330" y="91440"/>
                </a:lnTo>
                <a:cubicBezTo>
                  <a:pt x="3790950" y="102870"/>
                  <a:pt x="3796476" y="116016"/>
                  <a:pt x="3806190" y="125730"/>
                </a:cubicBezTo>
                <a:cubicBezTo>
                  <a:pt x="3815904" y="135444"/>
                  <a:pt x="3831898" y="137863"/>
                  <a:pt x="3840480" y="148590"/>
                </a:cubicBezTo>
                <a:cubicBezTo>
                  <a:pt x="3846626" y="156273"/>
                  <a:pt x="3862354" y="225314"/>
                  <a:pt x="3863340" y="228600"/>
                </a:cubicBezTo>
                <a:cubicBezTo>
                  <a:pt x="3870264" y="251680"/>
                  <a:pt x="3886200" y="297180"/>
                  <a:pt x="3886200" y="297180"/>
                </a:cubicBezTo>
                <a:cubicBezTo>
                  <a:pt x="3900045" y="449470"/>
                  <a:pt x="3897630" y="380827"/>
                  <a:pt x="3897630" y="502920"/>
                </a:cubicBezTo>
                <a:lnTo>
                  <a:pt x="3897630" y="3451860"/>
                </a:lnTo>
                <a:cubicBezTo>
                  <a:pt x="3886200" y="3482340"/>
                  <a:pt x="3874465" y="3512707"/>
                  <a:pt x="3863340" y="3543300"/>
                </a:cubicBezTo>
                <a:cubicBezTo>
                  <a:pt x="3859223" y="3554623"/>
                  <a:pt x="3858593" y="3567565"/>
                  <a:pt x="3851910" y="3577590"/>
                </a:cubicBezTo>
                <a:cubicBezTo>
                  <a:pt x="3842944" y="3591040"/>
                  <a:pt x="3829050" y="3600450"/>
                  <a:pt x="3817620" y="3611880"/>
                </a:cubicBezTo>
                <a:cubicBezTo>
                  <a:pt x="3813810" y="3623310"/>
                  <a:pt x="3812041" y="3635638"/>
                  <a:pt x="3806190" y="3646170"/>
                </a:cubicBezTo>
                <a:cubicBezTo>
                  <a:pt x="3792847" y="3670187"/>
                  <a:pt x="3769158" y="3688686"/>
                  <a:pt x="3760470" y="3714750"/>
                </a:cubicBezTo>
                <a:cubicBezTo>
                  <a:pt x="3752850" y="3737610"/>
                  <a:pt x="3760470" y="3775710"/>
                  <a:pt x="3737610" y="3783330"/>
                </a:cubicBezTo>
                <a:cubicBezTo>
                  <a:pt x="3612555" y="3825015"/>
                  <a:pt x="3801974" y="3758534"/>
                  <a:pt x="3669030" y="3817620"/>
                </a:cubicBezTo>
                <a:cubicBezTo>
                  <a:pt x="3647010" y="3827407"/>
                  <a:pt x="3600450" y="3840480"/>
                  <a:pt x="3600450" y="3840480"/>
                </a:cubicBezTo>
                <a:cubicBezTo>
                  <a:pt x="3592830" y="3851910"/>
                  <a:pt x="3589239" y="3867489"/>
                  <a:pt x="3577590" y="3874770"/>
                </a:cubicBezTo>
                <a:cubicBezTo>
                  <a:pt x="3557156" y="3887541"/>
                  <a:pt x="3532779" y="3893669"/>
                  <a:pt x="3509010" y="3897630"/>
                </a:cubicBezTo>
                <a:cubicBezTo>
                  <a:pt x="3316354" y="3929739"/>
                  <a:pt x="3463595" y="3908358"/>
                  <a:pt x="3063240" y="3920490"/>
                </a:cubicBezTo>
                <a:cubicBezTo>
                  <a:pt x="2929890" y="3916680"/>
                  <a:pt x="2796239" y="3918795"/>
                  <a:pt x="2663190" y="3909060"/>
                </a:cubicBezTo>
                <a:cubicBezTo>
                  <a:pt x="2639158" y="3907302"/>
                  <a:pt x="2617470" y="3893820"/>
                  <a:pt x="2594610" y="3886200"/>
                </a:cubicBezTo>
                <a:lnTo>
                  <a:pt x="2560320" y="3874770"/>
                </a:lnTo>
                <a:cubicBezTo>
                  <a:pt x="2548890" y="3870960"/>
                  <a:pt x="2536055" y="3870023"/>
                  <a:pt x="2526030" y="3863340"/>
                </a:cubicBezTo>
                <a:cubicBezTo>
                  <a:pt x="2514600" y="3855720"/>
                  <a:pt x="2502293" y="3849274"/>
                  <a:pt x="2491740" y="3840480"/>
                </a:cubicBezTo>
                <a:cubicBezTo>
                  <a:pt x="2479322" y="3830132"/>
                  <a:pt x="2467798" y="3818608"/>
                  <a:pt x="2457450" y="3806190"/>
                </a:cubicBezTo>
                <a:cubicBezTo>
                  <a:pt x="2448656" y="3795637"/>
                  <a:pt x="2445317" y="3780482"/>
                  <a:pt x="2434590" y="3771900"/>
                </a:cubicBezTo>
                <a:cubicBezTo>
                  <a:pt x="2425182" y="3764374"/>
                  <a:pt x="2411730" y="3764280"/>
                  <a:pt x="2400300" y="3760470"/>
                </a:cubicBezTo>
                <a:cubicBezTo>
                  <a:pt x="2396490" y="3749040"/>
                  <a:pt x="2397389" y="3734699"/>
                  <a:pt x="2388870" y="3726180"/>
                </a:cubicBezTo>
                <a:cubicBezTo>
                  <a:pt x="2369443" y="3706753"/>
                  <a:pt x="2320290" y="3680460"/>
                  <a:pt x="2320290" y="3680460"/>
                </a:cubicBezTo>
                <a:cubicBezTo>
                  <a:pt x="2312760" y="3657871"/>
                  <a:pt x="2306143" y="3627994"/>
                  <a:pt x="2286000" y="3611880"/>
                </a:cubicBezTo>
                <a:cubicBezTo>
                  <a:pt x="2276592" y="3604354"/>
                  <a:pt x="2263140" y="3604260"/>
                  <a:pt x="2251710" y="3600450"/>
                </a:cubicBezTo>
                <a:cubicBezTo>
                  <a:pt x="2222980" y="3514261"/>
                  <a:pt x="2265076" y="3617158"/>
                  <a:pt x="2205990" y="3543300"/>
                </a:cubicBezTo>
                <a:cubicBezTo>
                  <a:pt x="2161655" y="3487882"/>
                  <a:pt x="2235085" y="3522518"/>
                  <a:pt x="2160270" y="3497580"/>
                </a:cubicBezTo>
                <a:cubicBezTo>
                  <a:pt x="2156460" y="3486150"/>
                  <a:pt x="2156366" y="3472698"/>
                  <a:pt x="2148840" y="3463290"/>
                </a:cubicBezTo>
                <a:cubicBezTo>
                  <a:pt x="2140258" y="3452563"/>
                  <a:pt x="2125103" y="3449224"/>
                  <a:pt x="2114550" y="3440430"/>
                </a:cubicBezTo>
                <a:cubicBezTo>
                  <a:pt x="2102132" y="3430082"/>
                  <a:pt x="2090184" y="3418899"/>
                  <a:pt x="2080260" y="3406140"/>
                </a:cubicBezTo>
                <a:cubicBezTo>
                  <a:pt x="2063392" y="3384453"/>
                  <a:pt x="2053967" y="3356987"/>
                  <a:pt x="2034540" y="3337560"/>
                </a:cubicBezTo>
                <a:cubicBezTo>
                  <a:pt x="2023110" y="3326130"/>
                  <a:pt x="2010598" y="3315688"/>
                  <a:pt x="2000250" y="3303270"/>
                </a:cubicBezTo>
                <a:cubicBezTo>
                  <a:pt x="1970061" y="3267044"/>
                  <a:pt x="1971143" y="3250240"/>
                  <a:pt x="1954530" y="3200400"/>
                </a:cubicBezTo>
                <a:lnTo>
                  <a:pt x="1943100" y="3166110"/>
                </a:lnTo>
                <a:cubicBezTo>
                  <a:pt x="1914370" y="3079921"/>
                  <a:pt x="1953125" y="3186160"/>
                  <a:pt x="1908810" y="3097530"/>
                </a:cubicBezTo>
                <a:cubicBezTo>
                  <a:pt x="1903422" y="3086754"/>
                  <a:pt x="1903231" y="3073772"/>
                  <a:pt x="1897380" y="3063240"/>
                </a:cubicBezTo>
                <a:cubicBezTo>
                  <a:pt x="1884037" y="3039223"/>
                  <a:pt x="1860348" y="3020724"/>
                  <a:pt x="1851660" y="2994660"/>
                </a:cubicBezTo>
                <a:cubicBezTo>
                  <a:pt x="1835886" y="2947338"/>
                  <a:pt x="1850255" y="2967053"/>
                  <a:pt x="1805940" y="2937510"/>
                </a:cubicBezTo>
                <a:cubicBezTo>
                  <a:pt x="1769714" y="2883170"/>
                  <a:pt x="1787424" y="2916252"/>
                  <a:pt x="1760220" y="2834640"/>
                </a:cubicBezTo>
                <a:cubicBezTo>
                  <a:pt x="1756410" y="2823210"/>
                  <a:pt x="1755473" y="2810375"/>
                  <a:pt x="1748790" y="2800350"/>
                </a:cubicBezTo>
                <a:cubicBezTo>
                  <a:pt x="1741170" y="2788920"/>
                  <a:pt x="1732073" y="2778347"/>
                  <a:pt x="1725930" y="2766060"/>
                </a:cubicBezTo>
                <a:cubicBezTo>
                  <a:pt x="1720542" y="2755284"/>
                  <a:pt x="1720351" y="2742302"/>
                  <a:pt x="1714500" y="2731770"/>
                </a:cubicBezTo>
                <a:cubicBezTo>
                  <a:pt x="1701157" y="2707753"/>
                  <a:pt x="1677468" y="2689254"/>
                  <a:pt x="1668780" y="2663190"/>
                </a:cubicBezTo>
                <a:cubicBezTo>
                  <a:pt x="1655646" y="2623788"/>
                  <a:pt x="1665869" y="2637419"/>
                  <a:pt x="1645920" y="2617470"/>
                </a:cubicBezTo>
                <a:lnTo>
                  <a:pt x="0" y="2617470"/>
                </a:lnTo>
                <a:lnTo>
                  <a:pt x="11430" y="125730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7171918" y="1774324"/>
            <a:ext cx="2048282" cy="4653146"/>
          </a:xfrm>
          <a:custGeom>
            <a:avLst/>
            <a:gdLst>
              <a:gd name="connsiteX0" fmla="*/ 2133600 w 2168769"/>
              <a:gd name="connsiteY0" fmla="*/ 0 h 6002216"/>
              <a:gd name="connsiteX1" fmla="*/ 2133600 w 2168769"/>
              <a:gd name="connsiteY1" fmla="*/ 0 h 6002216"/>
              <a:gd name="connsiteX2" fmla="*/ 1875692 w 2168769"/>
              <a:gd name="connsiteY2" fmla="*/ 23446 h 6002216"/>
              <a:gd name="connsiteX3" fmla="*/ 1758461 w 2168769"/>
              <a:gd name="connsiteY3" fmla="*/ 35169 h 6002216"/>
              <a:gd name="connsiteX4" fmla="*/ 1711569 w 2168769"/>
              <a:gd name="connsiteY4" fmla="*/ 46892 h 6002216"/>
              <a:gd name="connsiteX5" fmla="*/ 1641231 w 2168769"/>
              <a:gd name="connsiteY5" fmla="*/ 58615 h 6002216"/>
              <a:gd name="connsiteX6" fmla="*/ 1570892 w 2168769"/>
              <a:gd name="connsiteY6" fmla="*/ 82061 h 6002216"/>
              <a:gd name="connsiteX7" fmla="*/ 1535723 w 2168769"/>
              <a:gd name="connsiteY7" fmla="*/ 93784 h 6002216"/>
              <a:gd name="connsiteX8" fmla="*/ 1441938 w 2168769"/>
              <a:gd name="connsiteY8" fmla="*/ 105507 h 6002216"/>
              <a:gd name="connsiteX9" fmla="*/ 1371600 w 2168769"/>
              <a:gd name="connsiteY9" fmla="*/ 128953 h 6002216"/>
              <a:gd name="connsiteX10" fmla="*/ 1336431 w 2168769"/>
              <a:gd name="connsiteY10" fmla="*/ 140677 h 6002216"/>
              <a:gd name="connsiteX11" fmla="*/ 1219200 w 2168769"/>
              <a:gd name="connsiteY11" fmla="*/ 164123 h 6002216"/>
              <a:gd name="connsiteX12" fmla="*/ 1043354 w 2168769"/>
              <a:gd name="connsiteY12" fmla="*/ 222738 h 6002216"/>
              <a:gd name="connsiteX13" fmla="*/ 973015 w 2168769"/>
              <a:gd name="connsiteY13" fmla="*/ 246184 h 6002216"/>
              <a:gd name="connsiteX14" fmla="*/ 902677 w 2168769"/>
              <a:gd name="connsiteY14" fmla="*/ 281353 h 6002216"/>
              <a:gd name="connsiteX15" fmla="*/ 844061 w 2168769"/>
              <a:gd name="connsiteY15" fmla="*/ 316523 h 6002216"/>
              <a:gd name="connsiteX16" fmla="*/ 773723 w 2168769"/>
              <a:gd name="connsiteY16" fmla="*/ 363415 h 6002216"/>
              <a:gd name="connsiteX17" fmla="*/ 715108 w 2168769"/>
              <a:gd name="connsiteY17" fmla="*/ 422030 h 6002216"/>
              <a:gd name="connsiteX18" fmla="*/ 691661 w 2168769"/>
              <a:gd name="connsiteY18" fmla="*/ 457200 h 6002216"/>
              <a:gd name="connsiteX19" fmla="*/ 656492 w 2168769"/>
              <a:gd name="connsiteY19" fmla="*/ 527538 h 6002216"/>
              <a:gd name="connsiteX20" fmla="*/ 621323 w 2168769"/>
              <a:gd name="connsiteY20" fmla="*/ 550984 h 6002216"/>
              <a:gd name="connsiteX21" fmla="*/ 586154 w 2168769"/>
              <a:gd name="connsiteY21" fmla="*/ 609600 h 6002216"/>
              <a:gd name="connsiteX22" fmla="*/ 574431 w 2168769"/>
              <a:gd name="connsiteY22" fmla="*/ 644769 h 6002216"/>
              <a:gd name="connsiteX23" fmla="*/ 539261 w 2168769"/>
              <a:gd name="connsiteY23" fmla="*/ 656492 h 6002216"/>
              <a:gd name="connsiteX24" fmla="*/ 492369 w 2168769"/>
              <a:gd name="connsiteY24" fmla="*/ 750277 h 6002216"/>
              <a:gd name="connsiteX25" fmla="*/ 480646 w 2168769"/>
              <a:gd name="connsiteY25" fmla="*/ 785446 h 6002216"/>
              <a:gd name="connsiteX26" fmla="*/ 445477 w 2168769"/>
              <a:gd name="connsiteY26" fmla="*/ 808892 h 6002216"/>
              <a:gd name="connsiteX27" fmla="*/ 422031 w 2168769"/>
              <a:gd name="connsiteY27" fmla="*/ 879230 h 6002216"/>
              <a:gd name="connsiteX28" fmla="*/ 375138 w 2168769"/>
              <a:gd name="connsiteY28" fmla="*/ 937846 h 6002216"/>
              <a:gd name="connsiteX29" fmla="*/ 351692 w 2168769"/>
              <a:gd name="connsiteY29" fmla="*/ 1019907 h 6002216"/>
              <a:gd name="connsiteX30" fmla="*/ 316523 w 2168769"/>
              <a:gd name="connsiteY30" fmla="*/ 1113692 h 6002216"/>
              <a:gd name="connsiteX31" fmla="*/ 304800 w 2168769"/>
              <a:gd name="connsiteY31" fmla="*/ 1184030 h 6002216"/>
              <a:gd name="connsiteX32" fmla="*/ 293077 w 2168769"/>
              <a:gd name="connsiteY32" fmla="*/ 1230923 h 6002216"/>
              <a:gd name="connsiteX33" fmla="*/ 281354 w 2168769"/>
              <a:gd name="connsiteY33" fmla="*/ 1289538 h 6002216"/>
              <a:gd name="connsiteX34" fmla="*/ 257908 w 2168769"/>
              <a:gd name="connsiteY34" fmla="*/ 1359877 h 6002216"/>
              <a:gd name="connsiteX35" fmla="*/ 234461 w 2168769"/>
              <a:gd name="connsiteY35" fmla="*/ 1395046 h 6002216"/>
              <a:gd name="connsiteX36" fmla="*/ 199292 w 2168769"/>
              <a:gd name="connsiteY36" fmla="*/ 1465384 h 6002216"/>
              <a:gd name="connsiteX37" fmla="*/ 175846 w 2168769"/>
              <a:gd name="connsiteY37" fmla="*/ 1547446 h 6002216"/>
              <a:gd name="connsiteX38" fmla="*/ 152400 w 2168769"/>
              <a:gd name="connsiteY38" fmla="*/ 1617784 h 6002216"/>
              <a:gd name="connsiteX39" fmla="*/ 140677 w 2168769"/>
              <a:gd name="connsiteY39" fmla="*/ 1652953 h 6002216"/>
              <a:gd name="connsiteX40" fmla="*/ 128954 w 2168769"/>
              <a:gd name="connsiteY40" fmla="*/ 1723292 h 6002216"/>
              <a:gd name="connsiteX41" fmla="*/ 105508 w 2168769"/>
              <a:gd name="connsiteY41" fmla="*/ 1793630 h 6002216"/>
              <a:gd name="connsiteX42" fmla="*/ 93784 w 2168769"/>
              <a:gd name="connsiteY42" fmla="*/ 1875692 h 6002216"/>
              <a:gd name="connsiteX43" fmla="*/ 70338 w 2168769"/>
              <a:gd name="connsiteY43" fmla="*/ 2121877 h 6002216"/>
              <a:gd name="connsiteX44" fmla="*/ 46892 w 2168769"/>
              <a:gd name="connsiteY44" fmla="*/ 2192215 h 6002216"/>
              <a:gd name="connsiteX45" fmla="*/ 35169 w 2168769"/>
              <a:gd name="connsiteY45" fmla="*/ 2227384 h 6002216"/>
              <a:gd name="connsiteX46" fmla="*/ 23446 w 2168769"/>
              <a:gd name="connsiteY46" fmla="*/ 2414953 h 6002216"/>
              <a:gd name="connsiteX47" fmla="*/ 11723 w 2168769"/>
              <a:gd name="connsiteY47" fmla="*/ 2450123 h 6002216"/>
              <a:gd name="connsiteX48" fmla="*/ 0 w 2168769"/>
              <a:gd name="connsiteY48" fmla="*/ 2825261 h 6002216"/>
              <a:gd name="connsiteX49" fmla="*/ 11723 w 2168769"/>
              <a:gd name="connsiteY49" fmla="*/ 3059723 h 6002216"/>
              <a:gd name="connsiteX50" fmla="*/ 35169 w 2168769"/>
              <a:gd name="connsiteY50" fmla="*/ 3200400 h 6002216"/>
              <a:gd name="connsiteX51" fmla="*/ 23446 w 2168769"/>
              <a:gd name="connsiteY51" fmla="*/ 3317630 h 6002216"/>
              <a:gd name="connsiteX52" fmla="*/ 35169 w 2168769"/>
              <a:gd name="connsiteY52" fmla="*/ 3446584 h 6002216"/>
              <a:gd name="connsiteX53" fmla="*/ 35169 w 2168769"/>
              <a:gd name="connsiteY53" fmla="*/ 3446584 h 6002216"/>
              <a:gd name="connsiteX54" fmla="*/ 35169 w 2168769"/>
              <a:gd name="connsiteY54" fmla="*/ 3446584 h 6002216"/>
              <a:gd name="connsiteX55" fmla="*/ 46892 w 2168769"/>
              <a:gd name="connsiteY55" fmla="*/ 3552092 h 6002216"/>
              <a:gd name="connsiteX56" fmla="*/ 58615 w 2168769"/>
              <a:gd name="connsiteY56" fmla="*/ 3622430 h 6002216"/>
              <a:gd name="connsiteX57" fmla="*/ 70338 w 2168769"/>
              <a:gd name="connsiteY57" fmla="*/ 3903784 h 6002216"/>
              <a:gd name="connsiteX58" fmla="*/ 82061 w 2168769"/>
              <a:gd name="connsiteY58" fmla="*/ 3997569 h 6002216"/>
              <a:gd name="connsiteX59" fmla="*/ 93784 w 2168769"/>
              <a:gd name="connsiteY59" fmla="*/ 4149969 h 6002216"/>
              <a:gd name="connsiteX60" fmla="*/ 105508 w 2168769"/>
              <a:gd name="connsiteY60" fmla="*/ 4220307 h 6002216"/>
              <a:gd name="connsiteX61" fmla="*/ 128954 w 2168769"/>
              <a:gd name="connsiteY61" fmla="*/ 4372707 h 6002216"/>
              <a:gd name="connsiteX62" fmla="*/ 140677 w 2168769"/>
              <a:gd name="connsiteY62" fmla="*/ 4407877 h 6002216"/>
              <a:gd name="connsiteX63" fmla="*/ 152400 w 2168769"/>
              <a:gd name="connsiteY63" fmla="*/ 4478215 h 6002216"/>
              <a:gd name="connsiteX64" fmla="*/ 187569 w 2168769"/>
              <a:gd name="connsiteY64" fmla="*/ 4595446 h 6002216"/>
              <a:gd name="connsiteX65" fmla="*/ 199292 w 2168769"/>
              <a:gd name="connsiteY65" fmla="*/ 4689230 h 6002216"/>
              <a:gd name="connsiteX66" fmla="*/ 222738 w 2168769"/>
              <a:gd name="connsiteY66" fmla="*/ 4759569 h 6002216"/>
              <a:gd name="connsiteX67" fmla="*/ 246184 w 2168769"/>
              <a:gd name="connsiteY67" fmla="*/ 4829907 h 6002216"/>
              <a:gd name="connsiteX68" fmla="*/ 269631 w 2168769"/>
              <a:gd name="connsiteY68" fmla="*/ 4900246 h 6002216"/>
              <a:gd name="connsiteX69" fmla="*/ 281354 w 2168769"/>
              <a:gd name="connsiteY69" fmla="*/ 4935415 h 6002216"/>
              <a:gd name="connsiteX70" fmla="*/ 304800 w 2168769"/>
              <a:gd name="connsiteY70" fmla="*/ 4970584 h 6002216"/>
              <a:gd name="connsiteX71" fmla="*/ 328246 w 2168769"/>
              <a:gd name="connsiteY71" fmla="*/ 5040923 h 6002216"/>
              <a:gd name="connsiteX72" fmla="*/ 339969 w 2168769"/>
              <a:gd name="connsiteY72" fmla="*/ 5076092 h 6002216"/>
              <a:gd name="connsiteX73" fmla="*/ 351692 w 2168769"/>
              <a:gd name="connsiteY73" fmla="*/ 5111261 h 6002216"/>
              <a:gd name="connsiteX74" fmla="*/ 375138 w 2168769"/>
              <a:gd name="connsiteY74" fmla="*/ 5146430 h 6002216"/>
              <a:gd name="connsiteX75" fmla="*/ 433754 w 2168769"/>
              <a:gd name="connsiteY75" fmla="*/ 5263661 h 6002216"/>
              <a:gd name="connsiteX76" fmla="*/ 468923 w 2168769"/>
              <a:gd name="connsiteY76" fmla="*/ 5322277 h 6002216"/>
              <a:gd name="connsiteX77" fmla="*/ 550984 w 2168769"/>
              <a:gd name="connsiteY77" fmla="*/ 5404338 h 6002216"/>
              <a:gd name="connsiteX78" fmla="*/ 562708 w 2168769"/>
              <a:gd name="connsiteY78" fmla="*/ 5439507 h 6002216"/>
              <a:gd name="connsiteX79" fmla="*/ 597877 w 2168769"/>
              <a:gd name="connsiteY79" fmla="*/ 5462953 h 6002216"/>
              <a:gd name="connsiteX80" fmla="*/ 656492 w 2168769"/>
              <a:gd name="connsiteY80" fmla="*/ 5509846 h 6002216"/>
              <a:gd name="connsiteX81" fmla="*/ 703384 w 2168769"/>
              <a:gd name="connsiteY81" fmla="*/ 5580184 h 6002216"/>
              <a:gd name="connsiteX82" fmla="*/ 797169 w 2168769"/>
              <a:gd name="connsiteY82" fmla="*/ 5650523 h 6002216"/>
              <a:gd name="connsiteX83" fmla="*/ 867508 w 2168769"/>
              <a:gd name="connsiteY83" fmla="*/ 5697415 h 6002216"/>
              <a:gd name="connsiteX84" fmla="*/ 914400 w 2168769"/>
              <a:gd name="connsiteY84" fmla="*/ 5720861 h 6002216"/>
              <a:gd name="connsiteX85" fmla="*/ 973015 w 2168769"/>
              <a:gd name="connsiteY85" fmla="*/ 5744307 h 6002216"/>
              <a:gd name="connsiteX86" fmla="*/ 1008184 w 2168769"/>
              <a:gd name="connsiteY86" fmla="*/ 5767753 h 6002216"/>
              <a:gd name="connsiteX87" fmla="*/ 1055077 w 2168769"/>
              <a:gd name="connsiteY87" fmla="*/ 5779477 h 6002216"/>
              <a:gd name="connsiteX88" fmla="*/ 1090246 w 2168769"/>
              <a:gd name="connsiteY88" fmla="*/ 5791200 h 6002216"/>
              <a:gd name="connsiteX89" fmla="*/ 1172308 w 2168769"/>
              <a:gd name="connsiteY89" fmla="*/ 5849815 h 6002216"/>
              <a:gd name="connsiteX90" fmla="*/ 1230923 w 2168769"/>
              <a:gd name="connsiteY90" fmla="*/ 5861538 h 6002216"/>
              <a:gd name="connsiteX91" fmla="*/ 1266092 w 2168769"/>
              <a:gd name="connsiteY91" fmla="*/ 5884984 h 6002216"/>
              <a:gd name="connsiteX92" fmla="*/ 1336431 w 2168769"/>
              <a:gd name="connsiteY92" fmla="*/ 5908430 h 6002216"/>
              <a:gd name="connsiteX93" fmla="*/ 1406769 w 2168769"/>
              <a:gd name="connsiteY93" fmla="*/ 5931877 h 6002216"/>
              <a:gd name="connsiteX94" fmla="*/ 1477108 w 2168769"/>
              <a:gd name="connsiteY94" fmla="*/ 5955323 h 6002216"/>
              <a:gd name="connsiteX95" fmla="*/ 1664677 w 2168769"/>
              <a:gd name="connsiteY95" fmla="*/ 5978769 h 6002216"/>
              <a:gd name="connsiteX96" fmla="*/ 1699846 w 2168769"/>
              <a:gd name="connsiteY96" fmla="*/ 5990492 h 6002216"/>
              <a:gd name="connsiteX97" fmla="*/ 2168769 w 2168769"/>
              <a:gd name="connsiteY97" fmla="*/ 6002215 h 6002216"/>
              <a:gd name="connsiteX98" fmla="*/ 2133600 w 2168769"/>
              <a:gd name="connsiteY98" fmla="*/ 0 h 60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68769" h="6002216">
                <a:moveTo>
                  <a:pt x="2133600" y="0"/>
                </a:moveTo>
                <a:lnTo>
                  <a:pt x="2133600" y="0"/>
                </a:lnTo>
                <a:lnTo>
                  <a:pt x="1875692" y="23446"/>
                </a:lnTo>
                <a:lnTo>
                  <a:pt x="1758461" y="35169"/>
                </a:lnTo>
                <a:cubicBezTo>
                  <a:pt x="1742830" y="39077"/>
                  <a:pt x="1727368" y="43732"/>
                  <a:pt x="1711569" y="46892"/>
                </a:cubicBezTo>
                <a:cubicBezTo>
                  <a:pt x="1688261" y="51554"/>
                  <a:pt x="1664291" y="52850"/>
                  <a:pt x="1641231" y="58615"/>
                </a:cubicBezTo>
                <a:cubicBezTo>
                  <a:pt x="1617254" y="64609"/>
                  <a:pt x="1594338" y="74246"/>
                  <a:pt x="1570892" y="82061"/>
                </a:cubicBezTo>
                <a:cubicBezTo>
                  <a:pt x="1559169" y="85969"/>
                  <a:pt x="1547985" y="92251"/>
                  <a:pt x="1535723" y="93784"/>
                </a:cubicBezTo>
                <a:lnTo>
                  <a:pt x="1441938" y="105507"/>
                </a:lnTo>
                <a:lnTo>
                  <a:pt x="1371600" y="128953"/>
                </a:lnTo>
                <a:cubicBezTo>
                  <a:pt x="1359877" y="132861"/>
                  <a:pt x="1348548" y="138254"/>
                  <a:pt x="1336431" y="140677"/>
                </a:cubicBezTo>
                <a:cubicBezTo>
                  <a:pt x="1297354" y="148492"/>
                  <a:pt x="1257006" y="151521"/>
                  <a:pt x="1219200" y="164123"/>
                </a:cubicBezTo>
                <a:lnTo>
                  <a:pt x="1043354" y="222738"/>
                </a:lnTo>
                <a:cubicBezTo>
                  <a:pt x="1043353" y="222738"/>
                  <a:pt x="973016" y="246183"/>
                  <a:pt x="973015" y="246184"/>
                </a:cubicBezTo>
                <a:cubicBezTo>
                  <a:pt x="927564" y="276485"/>
                  <a:pt x="951212" y="265175"/>
                  <a:pt x="902677" y="281353"/>
                </a:cubicBezTo>
                <a:cubicBezTo>
                  <a:pt x="850077" y="333955"/>
                  <a:pt x="912542" y="278478"/>
                  <a:pt x="844061" y="316523"/>
                </a:cubicBezTo>
                <a:cubicBezTo>
                  <a:pt x="819428" y="330208"/>
                  <a:pt x="773723" y="363415"/>
                  <a:pt x="773723" y="363415"/>
                </a:cubicBezTo>
                <a:cubicBezTo>
                  <a:pt x="711200" y="457199"/>
                  <a:pt x="793261" y="343877"/>
                  <a:pt x="715108" y="422030"/>
                </a:cubicBezTo>
                <a:cubicBezTo>
                  <a:pt x="705145" y="431993"/>
                  <a:pt x="699477" y="445477"/>
                  <a:pt x="691661" y="457200"/>
                </a:cubicBezTo>
                <a:cubicBezTo>
                  <a:pt x="682126" y="485804"/>
                  <a:pt x="679217" y="504813"/>
                  <a:pt x="656492" y="527538"/>
                </a:cubicBezTo>
                <a:cubicBezTo>
                  <a:pt x="646529" y="537501"/>
                  <a:pt x="633046" y="543169"/>
                  <a:pt x="621323" y="550984"/>
                </a:cubicBezTo>
                <a:cubicBezTo>
                  <a:pt x="588114" y="650611"/>
                  <a:pt x="634429" y="529140"/>
                  <a:pt x="586154" y="609600"/>
                </a:cubicBezTo>
                <a:cubicBezTo>
                  <a:pt x="579796" y="620196"/>
                  <a:pt x="583169" y="636031"/>
                  <a:pt x="574431" y="644769"/>
                </a:cubicBezTo>
                <a:cubicBezTo>
                  <a:pt x="565693" y="653507"/>
                  <a:pt x="550984" y="652584"/>
                  <a:pt x="539261" y="656492"/>
                </a:cubicBezTo>
                <a:cubicBezTo>
                  <a:pt x="512320" y="737316"/>
                  <a:pt x="533290" y="709354"/>
                  <a:pt x="492369" y="750277"/>
                </a:cubicBezTo>
                <a:cubicBezTo>
                  <a:pt x="488461" y="762000"/>
                  <a:pt x="488365" y="775797"/>
                  <a:pt x="480646" y="785446"/>
                </a:cubicBezTo>
                <a:cubicBezTo>
                  <a:pt x="471844" y="796448"/>
                  <a:pt x="452944" y="796944"/>
                  <a:pt x="445477" y="808892"/>
                </a:cubicBezTo>
                <a:cubicBezTo>
                  <a:pt x="432378" y="829850"/>
                  <a:pt x="439507" y="861754"/>
                  <a:pt x="422031" y="879230"/>
                </a:cubicBezTo>
                <a:cubicBezTo>
                  <a:pt x="388621" y="912640"/>
                  <a:pt x="404715" y="893480"/>
                  <a:pt x="375138" y="937846"/>
                </a:cubicBezTo>
                <a:cubicBezTo>
                  <a:pt x="369189" y="961642"/>
                  <a:pt x="361783" y="996361"/>
                  <a:pt x="351692" y="1019907"/>
                </a:cubicBezTo>
                <a:cubicBezTo>
                  <a:pt x="323702" y="1085218"/>
                  <a:pt x="330031" y="1046151"/>
                  <a:pt x="316523" y="1113692"/>
                </a:cubicBezTo>
                <a:cubicBezTo>
                  <a:pt x="311861" y="1137000"/>
                  <a:pt x="309462" y="1160722"/>
                  <a:pt x="304800" y="1184030"/>
                </a:cubicBezTo>
                <a:cubicBezTo>
                  <a:pt x="301640" y="1199829"/>
                  <a:pt x="296572" y="1215195"/>
                  <a:pt x="293077" y="1230923"/>
                </a:cubicBezTo>
                <a:cubicBezTo>
                  <a:pt x="288755" y="1250374"/>
                  <a:pt x="286597" y="1270315"/>
                  <a:pt x="281354" y="1289538"/>
                </a:cubicBezTo>
                <a:cubicBezTo>
                  <a:pt x="274851" y="1313382"/>
                  <a:pt x="271618" y="1339314"/>
                  <a:pt x="257908" y="1359877"/>
                </a:cubicBezTo>
                <a:lnTo>
                  <a:pt x="234461" y="1395046"/>
                </a:lnTo>
                <a:cubicBezTo>
                  <a:pt x="204995" y="1483444"/>
                  <a:pt x="244743" y="1374482"/>
                  <a:pt x="199292" y="1465384"/>
                </a:cubicBezTo>
                <a:cubicBezTo>
                  <a:pt x="189442" y="1485084"/>
                  <a:pt x="181480" y="1528665"/>
                  <a:pt x="175846" y="1547446"/>
                </a:cubicBezTo>
                <a:cubicBezTo>
                  <a:pt x="168744" y="1571118"/>
                  <a:pt x="160215" y="1594338"/>
                  <a:pt x="152400" y="1617784"/>
                </a:cubicBezTo>
                <a:lnTo>
                  <a:pt x="140677" y="1652953"/>
                </a:lnTo>
                <a:cubicBezTo>
                  <a:pt x="136769" y="1676399"/>
                  <a:pt x="134719" y="1700232"/>
                  <a:pt x="128954" y="1723292"/>
                </a:cubicBezTo>
                <a:cubicBezTo>
                  <a:pt x="122960" y="1747268"/>
                  <a:pt x="105508" y="1793630"/>
                  <a:pt x="105508" y="1793630"/>
                </a:cubicBezTo>
                <a:cubicBezTo>
                  <a:pt x="101600" y="1820984"/>
                  <a:pt x="96404" y="1848185"/>
                  <a:pt x="93784" y="1875692"/>
                </a:cubicBezTo>
                <a:cubicBezTo>
                  <a:pt x="89041" y="1925487"/>
                  <a:pt x="85309" y="2057003"/>
                  <a:pt x="70338" y="2121877"/>
                </a:cubicBezTo>
                <a:cubicBezTo>
                  <a:pt x="64781" y="2145958"/>
                  <a:pt x="54707" y="2168769"/>
                  <a:pt x="46892" y="2192215"/>
                </a:cubicBezTo>
                <a:lnTo>
                  <a:pt x="35169" y="2227384"/>
                </a:lnTo>
                <a:cubicBezTo>
                  <a:pt x="31261" y="2289907"/>
                  <a:pt x="30004" y="2352652"/>
                  <a:pt x="23446" y="2414953"/>
                </a:cubicBezTo>
                <a:cubicBezTo>
                  <a:pt x="22152" y="2427243"/>
                  <a:pt x="12428" y="2437786"/>
                  <a:pt x="11723" y="2450123"/>
                </a:cubicBezTo>
                <a:cubicBezTo>
                  <a:pt x="4586" y="2575026"/>
                  <a:pt x="3908" y="2700215"/>
                  <a:pt x="0" y="2825261"/>
                </a:cubicBezTo>
                <a:cubicBezTo>
                  <a:pt x="3908" y="2903415"/>
                  <a:pt x="4419" y="2981813"/>
                  <a:pt x="11723" y="3059723"/>
                </a:cubicBezTo>
                <a:cubicBezTo>
                  <a:pt x="16160" y="3107055"/>
                  <a:pt x="35169" y="3200400"/>
                  <a:pt x="35169" y="3200400"/>
                </a:cubicBezTo>
                <a:cubicBezTo>
                  <a:pt x="31261" y="3239477"/>
                  <a:pt x="23446" y="3278358"/>
                  <a:pt x="23446" y="3317630"/>
                </a:cubicBezTo>
                <a:cubicBezTo>
                  <a:pt x="23446" y="3360792"/>
                  <a:pt x="35169" y="3446584"/>
                  <a:pt x="35169" y="3446584"/>
                </a:cubicBezTo>
                <a:lnTo>
                  <a:pt x="35169" y="3446584"/>
                </a:lnTo>
                <a:lnTo>
                  <a:pt x="35169" y="3446584"/>
                </a:lnTo>
                <a:cubicBezTo>
                  <a:pt x="39077" y="3481753"/>
                  <a:pt x="42215" y="3517017"/>
                  <a:pt x="46892" y="3552092"/>
                </a:cubicBezTo>
                <a:cubicBezTo>
                  <a:pt x="50033" y="3575653"/>
                  <a:pt x="57034" y="3598713"/>
                  <a:pt x="58615" y="3622430"/>
                </a:cubicBezTo>
                <a:cubicBezTo>
                  <a:pt x="64859" y="3716088"/>
                  <a:pt x="64483" y="3810101"/>
                  <a:pt x="70338" y="3903784"/>
                </a:cubicBezTo>
                <a:cubicBezTo>
                  <a:pt x="72303" y="3935228"/>
                  <a:pt x="79074" y="3966206"/>
                  <a:pt x="82061" y="3997569"/>
                </a:cubicBezTo>
                <a:cubicBezTo>
                  <a:pt x="86891" y="4048290"/>
                  <a:pt x="88450" y="4099299"/>
                  <a:pt x="93784" y="4149969"/>
                </a:cubicBezTo>
                <a:cubicBezTo>
                  <a:pt x="96272" y="4173608"/>
                  <a:pt x="101894" y="4196814"/>
                  <a:pt x="105508" y="4220307"/>
                </a:cubicBezTo>
                <a:cubicBezTo>
                  <a:pt x="110183" y="4250697"/>
                  <a:pt x="121642" y="4339805"/>
                  <a:pt x="128954" y="4372707"/>
                </a:cubicBezTo>
                <a:cubicBezTo>
                  <a:pt x="131635" y="4384770"/>
                  <a:pt x="137996" y="4395814"/>
                  <a:pt x="140677" y="4407877"/>
                </a:cubicBezTo>
                <a:cubicBezTo>
                  <a:pt x="145833" y="4431080"/>
                  <a:pt x="146635" y="4455155"/>
                  <a:pt x="152400" y="4478215"/>
                </a:cubicBezTo>
                <a:cubicBezTo>
                  <a:pt x="168036" y="4540761"/>
                  <a:pt x="178265" y="4539622"/>
                  <a:pt x="187569" y="4595446"/>
                </a:cubicBezTo>
                <a:cubicBezTo>
                  <a:pt x="192748" y="4626522"/>
                  <a:pt x="192691" y="4658425"/>
                  <a:pt x="199292" y="4689230"/>
                </a:cubicBezTo>
                <a:cubicBezTo>
                  <a:pt x="204470" y="4713396"/>
                  <a:pt x="214923" y="4736123"/>
                  <a:pt x="222738" y="4759569"/>
                </a:cubicBezTo>
                <a:lnTo>
                  <a:pt x="246184" y="4829907"/>
                </a:lnTo>
                <a:lnTo>
                  <a:pt x="269631" y="4900246"/>
                </a:lnTo>
                <a:cubicBezTo>
                  <a:pt x="273539" y="4911969"/>
                  <a:pt x="274499" y="4925133"/>
                  <a:pt x="281354" y="4935415"/>
                </a:cubicBezTo>
                <a:cubicBezTo>
                  <a:pt x="289169" y="4947138"/>
                  <a:pt x="299078" y="4957709"/>
                  <a:pt x="304800" y="4970584"/>
                </a:cubicBezTo>
                <a:cubicBezTo>
                  <a:pt x="314837" y="4993168"/>
                  <a:pt x="320431" y="5017477"/>
                  <a:pt x="328246" y="5040923"/>
                </a:cubicBezTo>
                <a:lnTo>
                  <a:pt x="339969" y="5076092"/>
                </a:lnTo>
                <a:cubicBezTo>
                  <a:pt x="343877" y="5087815"/>
                  <a:pt x="344837" y="5100979"/>
                  <a:pt x="351692" y="5111261"/>
                </a:cubicBezTo>
                <a:lnTo>
                  <a:pt x="375138" y="5146430"/>
                </a:lnTo>
                <a:cubicBezTo>
                  <a:pt x="404763" y="5235305"/>
                  <a:pt x="383755" y="5196998"/>
                  <a:pt x="433754" y="5263661"/>
                </a:cubicBezTo>
                <a:cubicBezTo>
                  <a:pt x="456168" y="5330903"/>
                  <a:pt x="430303" y="5270783"/>
                  <a:pt x="468923" y="5322277"/>
                </a:cubicBezTo>
                <a:cubicBezTo>
                  <a:pt x="531626" y="5405882"/>
                  <a:pt x="485155" y="5382395"/>
                  <a:pt x="550984" y="5404338"/>
                </a:cubicBezTo>
                <a:cubicBezTo>
                  <a:pt x="554892" y="5416061"/>
                  <a:pt x="554988" y="5429858"/>
                  <a:pt x="562708" y="5439507"/>
                </a:cubicBezTo>
                <a:cubicBezTo>
                  <a:pt x="571510" y="5450509"/>
                  <a:pt x="586875" y="5454151"/>
                  <a:pt x="597877" y="5462953"/>
                </a:cubicBezTo>
                <a:cubicBezTo>
                  <a:pt x="681398" y="5529771"/>
                  <a:pt x="548247" y="5437682"/>
                  <a:pt x="656492" y="5509846"/>
                </a:cubicBezTo>
                <a:cubicBezTo>
                  <a:pt x="672123" y="5533292"/>
                  <a:pt x="683458" y="5560259"/>
                  <a:pt x="703384" y="5580184"/>
                </a:cubicBezTo>
                <a:cubicBezTo>
                  <a:pt x="746756" y="5623555"/>
                  <a:pt x="717636" y="5597500"/>
                  <a:pt x="797169" y="5650523"/>
                </a:cubicBezTo>
                <a:cubicBezTo>
                  <a:pt x="797174" y="5650527"/>
                  <a:pt x="867503" y="5697412"/>
                  <a:pt x="867508" y="5697415"/>
                </a:cubicBezTo>
                <a:cubicBezTo>
                  <a:pt x="883139" y="5705230"/>
                  <a:pt x="898431" y="5713763"/>
                  <a:pt x="914400" y="5720861"/>
                </a:cubicBezTo>
                <a:cubicBezTo>
                  <a:pt x="933630" y="5729408"/>
                  <a:pt x="954193" y="5734896"/>
                  <a:pt x="973015" y="5744307"/>
                </a:cubicBezTo>
                <a:cubicBezTo>
                  <a:pt x="985617" y="5750608"/>
                  <a:pt x="995234" y="5762203"/>
                  <a:pt x="1008184" y="5767753"/>
                </a:cubicBezTo>
                <a:cubicBezTo>
                  <a:pt x="1022993" y="5774100"/>
                  <a:pt x="1039585" y="5775051"/>
                  <a:pt x="1055077" y="5779477"/>
                </a:cubicBezTo>
                <a:cubicBezTo>
                  <a:pt x="1066959" y="5782872"/>
                  <a:pt x="1078523" y="5787292"/>
                  <a:pt x="1090246" y="5791200"/>
                </a:cubicBezTo>
                <a:cubicBezTo>
                  <a:pt x="1092946" y="5793225"/>
                  <a:pt x="1160877" y="5845529"/>
                  <a:pt x="1172308" y="5849815"/>
                </a:cubicBezTo>
                <a:cubicBezTo>
                  <a:pt x="1190965" y="5856811"/>
                  <a:pt x="1211385" y="5857630"/>
                  <a:pt x="1230923" y="5861538"/>
                </a:cubicBezTo>
                <a:cubicBezTo>
                  <a:pt x="1242646" y="5869353"/>
                  <a:pt x="1253217" y="5879262"/>
                  <a:pt x="1266092" y="5884984"/>
                </a:cubicBezTo>
                <a:cubicBezTo>
                  <a:pt x="1288676" y="5895021"/>
                  <a:pt x="1312985" y="5900615"/>
                  <a:pt x="1336431" y="5908430"/>
                </a:cubicBezTo>
                <a:lnTo>
                  <a:pt x="1406769" y="5931877"/>
                </a:lnTo>
                <a:lnTo>
                  <a:pt x="1477108" y="5955323"/>
                </a:lnTo>
                <a:lnTo>
                  <a:pt x="1664677" y="5978769"/>
                </a:lnTo>
                <a:cubicBezTo>
                  <a:pt x="1676400" y="5982677"/>
                  <a:pt x="1687505" y="5989859"/>
                  <a:pt x="1699846" y="5990492"/>
                </a:cubicBezTo>
                <a:cubicBezTo>
                  <a:pt x="1936909" y="6002649"/>
                  <a:pt x="2003425" y="6002215"/>
                  <a:pt x="2168769" y="6002215"/>
                </a:cubicBezTo>
                <a:lnTo>
                  <a:pt x="2133600" y="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2174405"/>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00200" y="243277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1981200" y="3690070"/>
            <a:ext cx="666528" cy="601883"/>
            <a:chOff x="2274570" y="3409950"/>
            <a:chExt cx="759183" cy="800100"/>
          </a:xfrm>
        </p:grpSpPr>
        <p:sp>
          <p:nvSpPr>
            <p:cNvPr id="21" name="Oval 20"/>
            <p:cNvSpPr/>
            <p:nvPr/>
          </p:nvSpPr>
          <p:spPr>
            <a:xfrm>
              <a:off x="2274570" y="340995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38400" y="36576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0330" y="3636407"/>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67940" y="38900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p:nvPr/>
        </p:nvSpPr>
        <p:spPr>
          <a:xfrm>
            <a:off x="2794845" y="5592086"/>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049371" y="586177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5123" y="4024264"/>
            <a:ext cx="1340682"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6200" y="3519068"/>
            <a:ext cx="1303811" cy="646331"/>
          </a:xfrm>
          <a:prstGeom prst="rect">
            <a:avLst/>
          </a:prstGeom>
          <a:noFill/>
        </p:spPr>
        <p:txBody>
          <a:bodyPr wrap="square" rtlCol="0">
            <a:spAutoFit/>
          </a:bodyPr>
          <a:lstStyle/>
          <a:p>
            <a:pPr algn="ctr"/>
            <a:r>
              <a:rPr lang="en-US" dirty="0" smtClean="0"/>
              <a:t>1. Action Potential</a:t>
            </a:r>
            <a:endParaRPr lang="en-US" dirty="0"/>
          </a:p>
        </p:txBody>
      </p:sp>
      <p:sp>
        <p:nvSpPr>
          <p:cNvPr id="55" name="TextBox 54"/>
          <p:cNvSpPr txBox="1"/>
          <p:nvPr/>
        </p:nvSpPr>
        <p:spPr>
          <a:xfrm>
            <a:off x="838200" y="2626603"/>
            <a:ext cx="609600" cy="369332"/>
          </a:xfrm>
          <a:prstGeom prst="rect">
            <a:avLst/>
          </a:prstGeom>
          <a:noFill/>
        </p:spPr>
        <p:txBody>
          <a:bodyPr wrap="square" rtlCol="0">
            <a:spAutoFit/>
          </a:bodyPr>
          <a:lstStyle/>
          <a:p>
            <a:pPr algn="ctr"/>
            <a:r>
              <a:rPr lang="en-US" dirty="0" smtClean="0"/>
              <a:t>Ca</a:t>
            </a:r>
            <a:r>
              <a:rPr lang="en-US" baseline="30000" dirty="0" smtClean="0"/>
              <a:t>2+</a:t>
            </a:r>
            <a:endParaRPr lang="en-US" dirty="0"/>
          </a:p>
        </p:txBody>
      </p:sp>
      <p:sp>
        <p:nvSpPr>
          <p:cNvPr id="8" name="U-Turn Arrow 7"/>
          <p:cNvSpPr/>
          <p:nvPr/>
        </p:nvSpPr>
        <p:spPr>
          <a:xfrm rot="1366616">
            <a:off x="1153263" y="2529818"/>
            <a:ext cx="1143000" cy="33215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p:cNvSpPr/>
          <p:nvPr/>
        </p:nvSpPr>
        <p:spPr>
          <a:xfrm>
            <a:off x="6858000" y="467032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858000" y="432361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858000" y="337492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858000" y="3042370"/>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816090" y="478354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819899" y="3467018"/>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791200" y="5410200"/>
            <a:ext cx="2971800" cy="923330"/>
          </a:xfrm>
          <a:prstGeom prst="rect">
            <a:avLst/>
          </a:prstGeom>
          <a:noFill/>
        </p:spPr>
        <p:txBody>
          <a:bodyPr wrap="square" rtlCol="0">
            <a:spAutoFit/>
          </a:bodyPr>
          <a:lstStyle/>
          <a:p>
            <a:pPr algn="ctr"/>
            <a:r>
              <a:rPr lang="en-US" dirty="0" smtClean="0"/>
              <a:t>7. Ion channels open on postsynaptic membrane, allowing ions to flow into cell. </a:t>
            </a:r>
            <a:endParaRPr lang="en-US" dirty="0"/>
          </a:p>
        </p:txBody>
      </p:sp>
      <p:sp>
        <p:nvSpPr>
          <p:cNvPr id="49" name="Right Arrow 48"/>
          <p:cNvSpPr/>
          <p:nvPr/>
        </p:nvSpPr>
        <p:spPr>
          <a:xfrm>
            <a:off x="6595109" y="3266279"/>
            <a:ext cx="1222791" cy="1570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6598920" y="4561679"/>
            <a:ext cx="1222791" cy="1570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130231">
            <a:off x="3146587" y="6008970"/>
            <a:ext cx="542130" cy="228600"/>
          </a:xfrm>
          <a:prstGeom prst="roundRect">
            <a:avLst/>
          </a:prstGeom>
          <a:solidFill>
            <a:srgbClr val="6600CC"/>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4497" y="5448300"/>
            <a:ext cx="2741497" cy="923330"/>
          </a:xfrm>
          <a:prstGeom prst="rect">
            <a:avLst/>
          </a:prstGeom>
          <a:noFill/>
        </p:spPr>
        <p:txBody>
          <a:bodyPr wrap="square" rtlCol="0">
            <a:spAutoFit/>
          </a:bodyPr>
          <a:lstStyle/>
          <a:p>
            <a:pPr algn="ctr"/>
            <a:r>
              <a:rPr lang="en-US" dirty="0" smtClean="0"/>
              <a:t>8. Excess NTs are degraded by enzymes or pumped back into presynaptic cell.</a:t>
            </a:r>
            <a:endParaRPr lang="en-US" dirty="0"/>
          </a:p>
        </p:txBody>
      </p:sp>
      <p:sp>
        <p:nvSpPr>
          <p:cNvPr id="59" name="U-Turn Arrow 58"/>
          <p:cNvSpPr/>
          <p:nvPr/>
        </p:nvSpPr>
        <p:spPr>
          <a:xfrm rot="12032592">
            <a:off x="2870118" y="5859285"/>
            <a:ext cx="1143000" cy="30854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Oval 59"/>
          <p:cNvSpPr/>
          <p:nvPr/>
        </p:nvSpPr>
        <p:spPr>
          <a:xfrm>
            <a:off x="4648200" y="542604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3200401" y="2532815"/>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3203752" y="2989657"/>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3200400" y="4719023"/>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3216100" y="5214065"/>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92684" y="933271"/>
            <a:ext cx="2298116" cy="646331"/>
          </a:xfrm>
          <a:prstGeom prst="rect">
            <a:avLst/>
          </a:prstGeom>
          <a:noFill/>
        </p:spPr>
        <p:txBody>
          <a:bodyPr wrap="square" rtlCol="0">
            <a:spAutoFit/>
          </a:bodyPr>
          <a:lstStyle/>
          <a:p>
            <a:pPr algn="ctr"/>
            <a:r>
              <a:rPr lang="en-US" dirty="0" smtClean="0"/>
              <a:t>2. Voltage-gated Ca</a:t>
            </a:r>
            <a:r>
              <a:rPr lang="en-US" baseline="30000" dirty="0" smtClean="0"/>
              <a:t>2+ </a:t>
            </a:r>
            <a:r>
              <a:rPr lang="en-US" dirty="0" smtClean="0"/>
              <a:t>channels open. </a:t>
            </a:r>
          </a:p>
        </p:txBody>
      </p:sp>
      <p:sp>
        <p:nvSpPr>
          <p:cNvPr id="45" name="TextBox 44"/>
          <p:cNvSpPr txBox="1"/>
          <p:nvPr/>
        </p:nvSpPr>
        <p:spPr>
          <a:xfrm>
            <a:off x="6096000" y="933271"/>
            <a:ext cx="3124200" cy="646331"/>
          </a:xfrm>
          <a:prstGeom prst="rect">
            <a:avLst/>
          </a:prstGeom>
          <a:noFill/>
          <a:ln>
            <a:noFill/>
          </a:ln>
        </p:spPr>
        <p:txBody>
          <a:bodyPr wrap="square" rtlCol="0">
            <a:spAutoFit/>
          </a:bodyPr>
          <a:lstStyle/>
          <a:p>
            <a:pPr algn="ctr"/>
            <a:r>
              <a:rPr lang="en-US" dirty="0" smtClean="0"/>
              <a:t>6. NTs bind to postsynaptic receptors. </a:t>
            </a:r>
            <a:endParaRPr lang="en-US" dirty="0"/>
          </a:p>
        </p:txBody>
      </p:sp>
      <p:sp>
        <p:nvSpPr>
          <p:cNvPr id="61" name="TextBox 60"/>
          <p:cNvSpPr txBox="1"/>
          <p:nvPr/>
        </p:nvSpPr>
        <p:spPr>
          <a:xfrm>
            <a:off x="3352800" y="933271"/>
            <a:ext cx="2819400" cy="923330"/>
          </a:xfrm>
          <a:prstGeom prst="rect">
            <a:avLst/>
          </a:prstGeom>
          <a:noFill/>
        </p:spPr>
        <p:txBody>
          <a:bodyPr wrap="square" rtlCol="0">
            <a:spAutoFit/>
          </a:bodyPr>
          <a:lstStyle/>
          <a:p>
            <a:pPr algn="ctr"/>
            <a:r>
              <a:rPr lang="en-US" dirty="0" smtClean="0"/>
              <a:t>4. Ca</a:t>
            </a:r>
            <a:r>
              <a:rPr lang="en-US" baseline="30000" dirty="0" smtClean="0"/>
              <a:t>2+ </a:t>
            </a:r>
            <a:r>
              <a:rPr lang="en-US" dirty="0" smtClean="0"/>
              <a:t>sensitive proteins fuse synaptic vesicles to membrane. </a:t>
            </a:r>
          </a:p>
        </p:txBody>
      </p:sp>
      <p:sp>
        <p:nvSpPr>
          <p:cNvPr id="62" name="TextBox 61"/>
          <p:cNvSpPr txBox="1"/>
          <p:nvPr/>
        </p:nvSpPr>
        <p:spPr>
          <a:xfrm>
            <a:off x="228600" y="1676400"/>
            <a:ext cx="2298116" cy="369332"/>
          </a:xfrm>
          <a:prstGeom prst="rect">
            <a:avLst/>
          </a:prstGeom>
          <a:noFill/>
        </p:spPr>
        <p:txBody>
          <a:bodyPr wrap="square" rtlCol="0">
            <a:spAutoFit/>
          </a:bodyPr>
          <a:lstStyle/>
          <a:p>
            <a:pPr algn="ctr"/>
            <a:r>
              <a:rPr lang="en-US" dirty="0" smtClean="0"/>
              <a:t>3. Ca</a:t>
            </a:r>
            <a:r>
              <a:rPr lang="en-US" baseline="30000" dirty="0" smtClean="0"/>
              <a:t>2+ </a:t>
            </a:r>
            <a:r>
              <a:rPr lang="en-US" dirty="0" smtClean="0"/>
              <a:t>flows </a:t>
            </a:r>
            <a:r>
              <a:rPr lang="en-US" dirty="0"/>
              <a:t>into cell </a:t>
            </a:r>
          </a:p>
        </p:txBody>
      </p:sp>
      <p:sp>
        <p:nvSpPr>
          <p:cNvPr id="68" name="TextBox 67"/>
          <p:cNvSpPr txBox="1"/>
          <p:nvPr/>
        </p:nvSpPr>
        <p:spPr>
          <a:xfrm>
            <a:off x="3320844" y="2057400"/>
            <a:ext cx="2819400" cy="646331"/>
          </a:xfrm>
          <a:prstGeom prst="rect">
            <a:avLst/>
          </a:prstGeom>
          <a:noFill/>
        </p:spPr>
        <p:txBody>
          <a:bodyPr wrap="square" rtlCol="0">
            <a:spAutoFit/>
          </a:bodyPr>
          <a:lstStyle/>
          <a:p>
            <a:pPr algn="ctr"/>
            <a:r>
              <a:rPr lang="en-US" dirty="0" smtClean="0"/>
              <a:t>5. NTs are released into synaptic cleft</a:t>
            </a:r>
            <a:endParaRPr lang="en-US" dirty="0"/>
          </a:p>
        </p:txBody>
      </p:sp>
      <p:sp>
        <p:nvSpPr>
          <p:cNvPr id="54" name="Right Arrow 53"/>
          <p:cNvSpPr/>
          <p:nvPr/>
        </p:nvSpPr>
        <p:spPr>
          <a:xfrm>
            <a:off x="8305800" y="3648894"/>
            <a:ext cx="822741"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32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happen if… </a:t>
            </a:r>
            <a:endParaRPr lang="en-US" dirty="0"/>
          </a:p>
        </p:txBody>
      </p:sp>
      <p:sp>
        <p:nvSpPr>
          <p:cNvPr id="3" name="Freeform 2"/>
          <p:cNvSpPr/>
          <p:nvPr/>
        </p:nvSpPr>
        <p:spPr>
          <a:xfrm>
            <a:off x="-76200" y="1779954"/>
            <a:ext cx="3612607" cy="4620846"/>
          </a:xfrm>
          <a:custGeom>
            <a:avLst/>
            <a:gdLst>
              <a:gd name="connsiteX0" fmla="*/ 11430 w 3897791"/>
              <a:gd name="connsiteY0" fmla="*/ 1257300 h 3920490"/>
              <a:gd name="connsiteX1" fmla="*/ 1611630 w 3897791"/>
              <a:gd name="connsiteY1" fmla="*/ 1280160 h 3920490"/>
              <a:gd name="connsiteX2" fmla="*/ 1611630 w 3897791"/>
              <a:gd name="connsiteY2" fmla="*/ 1280160 h 3920490"/>
              <a:gd name="connsiteX3" fmla="*/ 1645920 w 3897791"/>
              <a:gd name="connsiteY3" fmla="*/ 1188720 h 3920490"/>
              <a:gd name="connsiteX4" fmla="*/ 1668780 w 3897791"/>
              <a:gd name="connsiteY4" fmla="*/ 1154430 h 3920490"/>
              <a:gd name="connsiteX5" fmla="*/ 1691640 w 3897791"/>
              <a:gd name="connsiteY5" fmla="*/ 1085850 h 3920490"/>
              <a:gd name="connsiteX6" fmla="*/ 1725930 w 3897791"/>
              <a:gd name="connsiteY6" fmla="*/ 1017270 h 3920490"/>
              <a:gd name="connsiteX7" fmla="*/ 1748790 w 3897791"/>
              <a:gd name="connsiteY7" fmla="*/ 982980 h 3920490"/>
              <a:gd name="connsiteX8" fmla="*/ 1771650 w 3897791"/>
              <a:gd name="connsiteY8" fmla="*/ 914400 h 3920490"/>
              <a:gd name="connsiteX9" fmla="*/ 1828800 w 3897791"/>
              <a:gd name="connsiteY9" fmla="*/ 845820 h 3920490"/>
              <a:gd name="connsiteX10" fmla="*/ 1908810 w 3897791"/>
              <a:gd name="connsiteY10" fmla="*/ 754380 h 3920490"/>
              <a:gd name="connsiteX11" fmla="*/ 1954530 w 3897791"/>
              <a:gd name="connsiteY11" fmla="*/ 685800 h 3920490"/>
              <a:gd name="connsiteX12" fmla="*/ 2000250 w 3897791"/>
              <a:gd name="connsiteY12" fmla="*/ 628650 h 3920490"/>
              <a:gd name="connsiteX13" fmla="*/ 2057400 w 3897791"/>
              <a:gd name="connsiteY13" fmla="*/ 571500 h 3920490"/>
              <a:gd name="connsiteX14" fmla="*/ 2080260 w 3897791"/>
              <a:gd name="connsiteY14" fmla="*/ 537210 h 3920490"/>
              <a:gd name="connsiteX15" fmla="*/ 2114550 w 3897791"/>
              <a:gd name="connsiteY15" fmla="*/ 525780 h 3920490"/>
              <a:gd name="connsiteX16" fmla="*/ 2148840 w 3897791"/>
              <a:gd name="connsiteY16" fmla="*/ 502920 h 3920490"/>
              <a:gd name="connsiteX17" fmla="*/ 2171700 w 3897791"/>
              <a:gd name="connsiteY17" fmla="*/ 468630 h 3920490"/>
              <a:gd name="connsiteX18" fmla="*/ 2205990 w 3897791"/>
              <a:gd name="connsiteY18" fmla="*/ 445770 h 3920490"/>
              <a:gd name="connsiteX19" fmla="*/ 2217420 w 3897791"/>
              <a:gd name="connsiteY19" fmla="*/ 411480 h 3920490"/>
              <a:gd name="connsiteX20" fmla="*/ 2263140 w 3897791"/>
              <a:gd name="connsiteY20" fmla="*/ 342900 h 3920490"/>
              <a:gd name="connsiteX21" fmla="*/ 2286000 w 3897791"/>
              <a:gd name="connsiteY21" fmla="*/ 308610 h 3920490"/>
              <a:gd name="connsiteX22" fmla="*/ 2354580 w 3897791"/>
              <a:gd name="connsiteY22" fmla="*/ 262890 h 3920490"/>
              <a:gd name="connsiteX23" fmla="*/ 2366010 w 3897791"/>
              <a:gd name="connsiteY23" fmla="*/ 228600 h 3920490"/>
              <a:gd name="connsiteX24" fmla="*/ 2434590 w 3897791"/>
              <a:gd name="connsiteY24" fmla="*/ 182880 h 3920490"/>
              <a:gd name="connsiteX25" fmla="*/ 2457450 w 3897791"/>
              <a:gd name="connsiteY25" fmla="*/ 148590 h 3920490"/>
              <a:gd name="connsiteX26" fmla="*/ 2491740 w 3897791"/>
              <a:gd name="connsiteY26" fmla="*/ 137160 h 3920490"/>
              <a:gd name="connsiteX27" fmla="*/ 2526030 w 3897791"/>
              <a:gd name="connsiteY27" fmla="*/ 114300 h 3920490"/>
              <a:gd name="connsiteX28" fmla="*/ 2560320 w 3897791"/>
              <a:gd name="connsiteY28" fmla="*/ 102870 h 3920490"/>
              <a:gd name="connsiteX29" fmla="*/ 2697480 w 3897791"/>
              <a:gd name="connsiteY29" fmla="*/ 34290 h 3920490"/>
              <a:gd name="connsiteX30" fmla="*/ 3006090 w 3897791"/>
              <a:gd name="connsiteY30" fmla="*/ 11430 h 3920490"/>
              <a:gd name="connsiteX31" fmla="*/ 3108960 w 3897791"/>
              <a:gd name="connsiteY31" fmla="*/ 0 h 3920490"/>
              <a:gd name="connsiteX32" fmla="*/ 3577590 w 3897791"/>
              <a:gd name="connsiteY32" fmla="*/ 11430 h 3920490"/>
              <a:gd name="connsiteX33" fmla="*/ 3611880 w 3897791"/>
              <a:gd name="connsiteY33" fmla="*/ 34290 h 3920490"/>
              <a:gd name="connsiteX34" fmla="*/ 3714750 w 3897791"/>
              <a:gd name="connsiteY34" fmla="*/ 68580 h 3920490"/>
              <a:gd name="connsiteX35" fmla="*/ 3749040 w 3897791"/>
              <a:gd name="connsiteY35" fmla="*/ 80010 h 3920490"/>
              <a:gd name="connsiteX36" fmla="*/ 3783330 w 3897791"/>
              <a:gd name="connsiteY36" fmla="*/ 91440 h 3920490"/>
              <a:gd name="connsiteX37" fmla="*/ 3806190 w 3897791"/>
              <a:gd name="connsiteY37" fmla="*/ 125730 h 3920490"/>
              <a:gd name="connsiteX38" fmla="*/ 3840480 w 3897791"/>
              <a:gd name="connsiteY38" fmla="*/ 148590 h 3920490"/>
              <a:gd name="connsiteX39" fmla="*/ 3863340 w 3897791"/>
              <a:gd name="connsiteY39" fmla="*/ 228600 h 3920490"/>
              <a:gd name="connsiteX40" fmla="*/ 3886200 w 3897791"/>
              <a:gd name="connsiteY40" fmla="*/ 297180 h 3920490"/>
              <a:gd name="connsiteX41" fmla="*/ 3897630 w 3897791"/>
              <a:gd name="connsiteY41" fmla="*/ 502920 h 3920490"/>
              <a:gd name="connsiteX42" fmla="*/ 3897630 w 3897791"/>
              <a:gd name="connsiteY42" fmla="*/ 3451860 h 3920490"/>
              <a:gd name="connsiteX43" fmla="*/ 3863340 w 3897791"/>
              <a:gd name="connsiteY43" fmla="*/ 3543300 h 3920490"/>
              <a:gd name="connsiteX44" fmla="*/ 3851910 w 3897791"/>
              <a:gd name="connsiteY44" fmla="*/ 3577590 h 3920490"/>
              <a:gd name="connsiteX45" fmla="*/ 3817620 w 3897791"/>
              <a:gd name="connsiteY45" fmla="*/ 3611880 h 3920490"/>
              <a:gd name="connsiteX46" fmla="*/ 3806190 w 3897791"/>
              <a:gd name="connsiteY46" fmla="*/ 3646170 h 3920490"/>
              <a:gd name="connsiteX47" fmla="*/ 3760470 w 3897791"/>
              <a:gd name="connsiteY47" fmla="*/ 3714750 h 3920490"/>
              <a:gd name="connsiteX48" fmla="*/ 3737610 w 3897791"/>
              <a:gd name="connsiteY48" fmla="*/ 3783330 h 3920490"/>
              <a:gd name="connsiteX49" fmla="*/ 3669030 w 3897791"/>
              <a:gd name="connsiteY49" fmla="*/ 3817620 h 3920490"/>
              <a:gd name="connsiteX50" fmla="*/ 3600450 w 3897791"/>
              <a:gd name="connsiteY50" fmla="*/ 3840480 h 3920490"/>
              <a:gd name="connsiteX51" fmla="*/ 3577590 w 3897791"/>
              <a:gd name="connsiteY51" fmla="*/ 3874770 h 3920490"/>
              <a:gd name="connsiteX52" fmla="*/ 3509010 w 3897791"/>
              <a:gd name="connsiteY52" fmla="*/ 3897630 h 3920490"/>
              <a:gd name="connsiteX53" fmla="*/ 3063240 w 3897791"/>
              <a:gd name="connsiteY53" fmla="*/ 3920490 h 3920490"/>
              <a:gd name="connsiteX54" fmla="*/ 2663190 w 3897791"/>
              <a:gd name="connsiteY54" fmla="*/ 3909060 h 3920490"/>
              <a:gd name="connsiteX55" fmla="*/ 2594610 w 3897791"/>
              <a:gd name="connsiteY55" fmla="*/ 3886200 h 3920490"/>
              <a:gd name="connsiteX56" fmla="*/ 2560320 w 3897791"/>
              <a:gd name="connsiteY56" fmla="*/ 3874770 h 3920490"/>
              <a:gd name="connsiteX57" fmla="*/ 2526030 w 3897791"/>
              <a:gd name="connsiteY57" fmla="*/ 3863340 h 3920490"/>
              <a:gd name="connsiteX58" fmla="*/ 2491740 w 3897791"/>
              <a:gd name="connsiteY58" fmla="*/ 3840480 h 3920490"/>
              <a:gd name="connsiteX59" fmla="*/ 2457450 w 3897791"/>
              <a:gd name="connsiteY59" fmla="*/ 3806190 h 3920490"/>
              <a:gd name="connsiteX60" fmla="*/ 2434590 w 3897791"/>
              <a:gd name="connsiteY60" fmla="*/ 3771900 h 3920490"/>
              <a:gd name="connsiteX61" fmla="*/ 2400300 w 3897791"/>
              <a:gd name="connsiteY61" fmla="*/ 3760470 h 3920490"/>
              <a:gd name="connsiteX62" fmla="*/ 2388870 w 3897791"/>
              <a:gd name="connsiteY62" fmla="*/ 3726180 h 3920490"/>
              <a:gd name="connsiteX63" fmla="*/ 2320290 w 3897791"/>
              <a:gd name="connsiteY63" fmla="*/ 3680460 h 3920490"/>
              <a:gd name="connsiteX64" fmla="*/ 2286000 w 3897791"/>
              <a:gd name="connsiteY64" fmla="*/ 3611880 h 3920490"/>
              <a:gd name="connsiteX65" fmla="*/ 2251710 w 3897791"/>
              <a:gd name="connsiteY65" fmla="*/ 3600450 h 3920490"/>
              <a:gd name="connsiteX66" fmla="*/ 2205990 w 3897791"/>
              <a:gd name="connsiteY66" fmla="*/ 3543300 h 3920490"/>
              <a:gd name="connsiteX67" fmla="*/ 2160270 w 3897791"/>
              <a:gd name="connsiteY67" fmla="*/ 3497580 h 3920490"/>
              <a:gd name="connsiteX68" fmla="*/ 2148840 w 3897791"/>
              <a:gd name="connsiteY68" fmla="*/ 3463290 h 3920490"/>
              <a:gd name="connsiteX69" fmla="*/ 2114550 w 3897791"/>
              <a:gd name="connsiteY69" fmla="*/ 3440430 h 3920490"/>
              <a:gd name="connsiteX70" fmla="*/ 2080260 w 3897791"/>
              <a:gd name="connsiteY70" fmla="*/ 3406140 h 3920490"/>
              <a:gd name="connsiteX71" fmla="*/ 2034540 w 3897791"/>
              <a:gd name="connsiteY71" fmla="*/ 3337560 h 3920490"/>
              <a:gd name="connsiteX72" fmla="*/ 2000250 w 3897791"/>
              <a:gd name="connsiteY72" fmla="*/ 3303270 h 3920490"/>
              <a:gd name="connsiteX73" fmla="*/ 1954530 w 3897791"/>
              <a:gd name="connsiteY73" fmla="*/ 3200400 h 3920490"/>
              <a:gd name="connsiteX74" fmla="*/ 1943100 w 3897791"/>
              <a:gd name="connsiteY74" fmla="*/ 3166110 h 3920490"/>
              <a:gd name="connsiteX75" fmla="*/ 1908810 w 3897791"/>
              <a:gd name="connsiteY75" fmla="*/ 3097530 h 3920490"/>
              <a:gd name="connsiteX76" fmla="*/ 1897380 w 3897791"/>
              <a:gd name="connsiteY76" fmla="*/ 3063240 h 3920490"/>
              <a:gd name="connsiteX77" fmla="*/ 1851660 w 3897791"/>
              <a:gd name="connsiteY77" fmla="*/ 2994660 h 3920490"/>
              <a:gd name="connsiteX78" fmla="*/ 1805940 w 3897791"/>
              <a:gd name="connsiteY78" fmla="*/ 2937510 h 3920490"/>
              <a:gd name="connsiteX79" fmla="*/ 1760220 w 3897791"/>
              <a:gd name="connsiteY79" fmla="*/ 2834640 h 3920490"/>
              <a:gd name="connsiteX80" fmla="*/ 1748790 w 3897791"/>
              <a:gd name="connsiteY80" fmla="*/ 2800350 h 3920490"/>
              <a:gd name="connsiteX81" fmla="*/ 1725930 w 3897791"/>
              <a:gd name="connsiteY81" fmla="*/ 2766060 h 3920490"/>
              <a:gd name="connsiteX82" fmla="*/ 1714500 w 3897791"/>
              <a:gd name="connsiteY82" fmla="*/ 2731770 h 3920490"/>
              <a:gd name="connsiteX83" fmla="*/ 1668780 w 3897791"/>
              <a:gd name="connsiteY83" fmla="*/ 2663190 h 3920490"/>
              <a:gd name="connsiteX84" fmla="*/ 1645920 w 3897791"/>
              <a:gd name="connsiteY84" fmla="*/ 2617470 h 3920490"/>
              <a:gd name="connsiteX85" fmla="*/ 0 w 3897791"/>
              <a:gd name="connsiteY85" fmla="*/ 2617470 h 3920490"/>
              <a:gd name="connsiteX86" fmla="*/ 11430 w 3897791"/>
              <a:gd name="connsiteY86" fmla="*/ 1257300 h 39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97791" h="3920490">
                <a:moveTo>
                  <a:pt x="11430" y="1257300"/>
                </a:moveTo>
                <a:lnTo>
                  <a:pt x="1611630" y="1280160"/>
                </a:lnTo>
                <a:lnTo>
                  <a:pt x="1611630" y="1280160"/>
                </a:lnTo>
                <a:cubicBezTo>
                  <a:pt x="1623060" y="1249680"/>
                  <a:pt x="1632450" y="1218355"/>
                  <a:pt x="1645920" y="1188720"/>
                </a:cubicBezTo>
                <a:cubicBezTo>
                  <a:pt x="1651604" y="1176214"/>
                  <a:pt x="1663201" y="1166983"/>
                  <a:pt x="1668780" y="1154430"/>
                </a:cubicBezTo>
                <a:cubicBezTo>
                  <a:pt x="1678567" y="1132410"/>
                  <a:pt x="1678274" y="1105900"/>
                  <a:pt x="1691640" y="1085850"/>
                </a:cubicBezTo>
                <a:cubicBezTo>
                  <a:pt x="1757154" y="987580"/>
                  <a:pt x="1678608" y="1111914"/>
                  <a:pt x="1725930" y="1017270"/>
                </a:cubicBezTo>
                <a:cubicBezTo>
                  <a:pt x="1732073" y="1004983"/>
                  <a:pt x="1743211" y="995533"/>
                  <a:pt x="1748790" y="982980"/>
                </a:cubicBezTo>
                <a:cubicBezTo>
                  <a:pt x="1758577" y="960960"/>
                  <a:pt x="1758284" y="934450"/>
                  <a:pt x="1771650" y="914400"/>
                </a:cubicBezTo>
                <a:cubicBezTo>
                  <a:pt x="1853338" y="791869"/>
                  <a:pt x="1726125" y="977831"/>
                  <a:pt x="1828800" y="845820"/>
                </a:cubicBezTo>
                <a:cubicBezTo>
                  <a:pt x="1900604" y="753501"/>
                  <a:pt x="1842428" y="798635"/>
                  <a:pt x="1908810" y="754380"/>
                </a:cubicBezTo>
                <a:cubicBezTo>
                  <a:pt x="1935988" y="672847"/>
                  <a:pt x="1897451" y="771419"/>
                  <a:pt x="1954530" y="685800"/>
                </a:cubicBezTo>
                <a:cubicBezTo>
                  <a:pt x="1998697" y="619549"/>
                  <a:pt x="1923562" y="679775"/>
                  <a:pt x="2000250" y="628650"/>
                </a:cubicBezTo>
                <a:cubicBezTo>
                  <a:pt x="2061210" y="537210"/>
                  <a:pt x="1981200" y="647700"/>
                  <a:pt x="2057400" y="571500"/>
                </a:cubicBezTo>
                <a:cubicBezTo>
                  <a:pt x="2067114" y="561786"/>
                  <a:pt x="2069533" y="545792"/>
                  <a:pt x="2080260" y="537210"/>
                </a:cubicBezTo>
                <a:cubicBezTo>
                  <a:pt x="2089668" y="529684"/>
                  <a:pt x="2103774" y="531168"/>
                  <a:pt x="2114550" y="525780"/>
                </a:cubicBezTo>
                <a:cubicBezTo>
                  <a:pt x="2126837" y="519637"/>
                  <a:pt x="2137410" y="510540"/>
                  <a:pt x="2148840" y="502920"/>
                </a:cubicBezTo>
                <a:cubicBezTo>
                  <a:pt x="2156460" y="491490"/>
                  <a:pt x="2161986" y="478344"/>
                  <a:pt x="2171700" y="468630"/>
                </a:cubicBezTo>
                <a:cubicBezTo>
                  <a:pt x="2181414" y="458916"/>
                  <a:pt x="2197408" y="456497"/>
                  <a:pt x="2205990" y="445770"/>
                </a:cubicBezTo>
                <a:cubicBezTo>
                  <a:pt x="2213516" y="436362"/>
                  <a:pt x="2211569" y="422012"/>
                  <a:pt x="2217420" y="411480"/>
                </a:cubicBezTo>
                <a:cubicBezTo>
                  <a:pt x="2230763" y="387463"/>
                  <a:pt x="2247900" y="365760"/>
                  <a:pt x="2263140" y="342900"/>
                </a:cubicBezTo>
                <a:cubicBezTo>
                  <a:pt x="2270760" y="331470"/>
                  <a:pt x="2274570" y="316230"/>
                  <a:pt x="2286000" y="308610"/>
                </a:cubicBezTo>
                <a:lnTo>
                  <a:pt x="2354580" y="262890"/>
                </a:lnTo>
                <a:cubicBezTo>
                  <a:pt x="2358390" y="251460"/>
                  <a:pt x="2357491" y="237119"/>
                  <a:pt x="2366010" y="228600"/>
                </a:cubicBezTo>
                <a:cubicBezTo>
                  <a:pt x="2385437" y="209173"/>
                  <a:pt x="2434590" y="182880"/>
                  <a:pt x="2434590" y="182880"/>
                </a:cubicBezTo>
                <a:cubicBezTo>
                  <a:pt x="2442210" y="171450"/>
                  <a:pt x="2446723" y="157172"/>
                  <a:pt x="2457450" y="148590"/>
                </a:cubicBezTo>
                <a:cubicBezTo>
                  <a:pt x="2466858" y="141064"/>
                  <a:pt x="2480964" y="142548"/>
                  <a:pt x="2491740" y="137160"/>
                </a:cubicBezTo>
                <a:cubicBezTo>
                  <a:pt x="2504027" y="131017"/>
                  <a:pt x="2513743" y="120443"/>
                  <a:pt x="2526030" y="114300"/>
                </a:cubicBezTo>
                <a:cubicBezTo>
                  <a:pt x="2536806" y="108912"/>
                  <a:pt x="2549788" y="108721"/>
                  <a:pt x="2560320" y="102870"/>
                </a:cubicBezTo>
                <a:cubicBezTo>
                  <a:pt x="2610232" y="75141"/>
                  <a:pt x="2636793" y="38336"/>
                  <a:pt x="2697480" y="34290"/>
                </a:cubicBezTo>
                <a:cubicBezTo>
                  <a:pt x="2813666" y="26544"/>
                  <a:pt x="2892784" y="22221"/>
                  <a:pt x="3006090" y="11430"/>
                </a:cubicBezTo>
                <a:cubicBezTo>
                  <a:pt x="3040436" y="8159"/>
                  <a:pt x="3074670" y="3810"/>
                  <a:pt x="3108960" y="0"/>
                </a:cubicBezTo>
                <a:cubicBezTo>
                  <a:pt x="3265170" y="3810"/>
                  <a:pt x="3421695" y="801"/>
                  <a:pt x="3577590" y="11430"/>
                </a:cubicBezTo>
                <a:cubicBezTo>
                  <a:pt x="3591295" y="12364"/>
                  <a:pt x="3599327" y="28711"/>
                  <a:pt x="3611880" y="34290"/>
                </a:cubicBezTo>
                <a:lnTo>
                  <a:pt x="3714750" y="68580"/>
                </a:lnTo>
                <a:lnTo>
                  <a:pt x="3749040" y="80010"/>
                </a:lnTo>
                <a:lnTo>
                  <a:pt x="3783330" y="91440"/>
                </a:lnTo>
                <a:cubicBezTo>
                  <a:pt x="3790950" y="102870"/>
                  <a:pt x="3796476" y="116016"/>
                  <a:pt x="3806190" y="125730"/>
                </a:cubicBezTo>
                <a:cubicBezTo>
                  <a:pt x="3815904" y="135444"/>
                  <a:pt x="3831898" y="137863"/>
                  <a:pt x="3840480" y="148590"/>
                </a:cubicBezTo>
                <a:cubicBezTo>
                  <a:pt x="3846626" y="156273"/>
                  <a:pt x="3862354" y="225314"/>
                  <a:pt x="3863340" y="228600"/>
                </a:cubicBezTo>
                <a:cubicBezTo>
                  <a:pt x="3870264" y="251680"/>
                  <a:pt x="3886200" y="297180"/>
                  <a:pt x="3886200" y="297180"/>
                </a:cubicBezTo>
                <a:cubicBezTo>
                  <a:pt x="3900045" y="449470"/>
                  <a:pt x="3897630" y="380827"/>
                  <a:pt x="3897630" y="502920"/>
                </a:cubicBezTo>
                <a:lnTo>
                  <a:pt x="3897630" y="3451860"/>
                </a:lnTo>
                <a:cubicBezTo>
                  <a:pt x="3886200" y="3482340"/>
                  <a:pt x="3874465" y="3512707"/>
                  <a:pt x="3863340" y="3543300"/>
                </a:cubicBezTo>
                <a:cubicBezTo>
                  <a:pt x="3859223" y="3554623"/>
                  <a:pt x="3858593" y="3567565"/>
                  <a:pt x="3851910" y="3577590"/>
                </a:cubicBezTo>
                <a:cubicBezTo>
                  <a:pt x="3842944" y="3591040"/>
                  <a:pt x="3829050" y="3600450"/>
                  <a:pt x="3817620" y="3611880"/>
                </a:cubicBezTo>
                <a:cubicBezTo>
                  <a:pt x="3813810" y="3623310"/>
                  <a:pt x="3812041" y="3635638"/>
                  <a:pt x="3806190" y="3646170"/>
                </a:cubicBezTo>
                <a:cubicBezTo>
                  <a:pt x="3792847" y="3670187"/>
                  <a:pt x="3769158" y="3688686"/>
                  <a:pt x="3760470" y="3714750"/>
                </a:cubicBezTo>
                <a:cubicBezTo>
                  <a:pt x="3752850" y="3737610"/>
                  <a:pt x="3760470" y="3775710"/>
                  <a:pt x="3737610" y="3783330"/>
                </a:cubicBezTo>
                <a:cubicBezTo>
                  <a:pt x="3612555" y="3825015"/>
                  <a:pt x="3801974" y="3758534"/>
                  <a:pt x="3669030" y="3817620"/>
                </a:cubicBezTo>
                <a:cubicBezTo>
                  <a:pt x="3647010" y="3827407"/>
                  <a:pt x="3600450" y="3840480"/>
                  <a:pt x="3600450" y="3840480"/>
                </a:cubicBezTo>
                <a:cubicBezTo>
                  <a:pt x="3592830" y="3851910"/>
                  <a:pt x="3589239" y="3867489"/>
                  <a:pt x="3577590" y="3874770"/>
                </a:cubicBezTo>
                <a:cubicBezTo>
                  <a:pt x="3557156" y="3887541"/>
                  <a:pt x="3532779" y="3893669"/>
                  <a:pt x="3509010" y="3897630"/>
                </a:cubicBezTo>
                <a:cubicBezTo>
                  <a:pt x="3316354" y="3929739"/>
                  <a:pt x="3463595" y="3908358"/>
                  <a:pt x="3063240" y="3920490"/>
                </a:cubicBezTo>
                <a:cubicBezTo>
                  <a:pt x="2929890" y="3916680"/>
                  <a:pt x="2796239" y="3918795"/>
                  <a:pt x="2663190" y="3909060"/>
                </a:cubicBezTo>
                <a:cubicBezTo>
                  <a:pt x="2639158" y="3907302"/>
                  <a:pt x="2617470" y="3893820"/>
                  <a:pt x="2594610" y="3886200"/>
                </a:cubicBezTo>
                <a:lnTo>
                  <a:pt x="2560320" y="3874770"/>
                </a:lnTo>
                <a:cubicBezTo>
                  <a:pt x="2548890" y="3870960"/>
                  <a:pt x="2536055" y="3870023"/>
                  <a:pt x="2526030" y="3863340"/>
                </a:cubicBezTo>
                <a:cubicBezTo>
                  <a:pt x="2514600" y="3855720"/>
                  <a:pt x="2502293" y="3849274"/>
                  <a:pt x="2491740" y="3840480"/>
                </a:cubicBezTo>
                <a:cubicBezTo>
                  <a:pt x="2479322" y="3830132"/>
                  <a:pt x="2467798" y="3818608"/>
                  <a:pt x="2457450" y="3806190"/>
                </a:cubicBezTo>
                <a:cubicBezTo>
                  <a:pt x="2448656" y="3795637"/>
                  <a:pt x="2445317" y="3780482"/>
                  <a:pt x="2434590" y="3771900"/>
                </a:cubicBezTo>
                <a:cubicBezTo>
                  <a:pt x="2425182" y="3764374"/>
                  <a:pt x="2411730" y="3764280"/>
                  <a:pt x="2400300" y="3760470"/>
                </a:cubicBezTo>
                <a:cubicBezTo>
                  <a:pt x="2396490" y="3749040"/>
                  <a:pt x="2397389" y="3734699"/>
                  <a:pt x="2388870" y="3726180"/>
                </a:cubicBezTo>
                <a:cubicBezTo>
                  <a:pt x="2369443" y="3706753"/>
                  <a:pt x="2320290" y="3680460"/>
                  <a:pt x="2320290" y="3680460"/>
                </a:cubicBezTo>
                <a:cubicBezTo>
                  <a:pt x="2312760" y="3657871"/>
                  <a:pt x="2306143" y="3627994"/>
                  <a:pt x="2286000" y="3611880"/>
                </a:cubicBezTo>
                <a:cubicBezTo>
                  <a:pt x="2276592" y="3604354"/>
                  <a:pt x="2263140" y="3604260"/>
                  <a:pt x="2251710" y="3600450"/>
                </a:cubicBezTo>
                <a:cubicBezTo>
                  <a:pt x="2222980" y="3514261"/>
                  <a:pt x="2265076" y="3617158"/>
                  <a:pt x="2205990" y="3543300"/>
                </a:cubicBezTo>
                <a:cubicBezTo>
                  <a:pt x="2161655" y="3487882"/>
                  <a:pt x="2235085" y="3522518"/>
                  <a:pt x="2160270" y="3497580"/>
                </a:cubicBezTo>
                <a:cubicBezTo>
                  <a:pt x="2156460" y="3486150"/>
                  <a:pt x="2156366" y="3472698"/>
                  <a:pt x="2148840" y="3463290"/>
                </a:cubicBezTo>
                <a:cubicBezTo>
                  <a:pt x="2140258" y="3452563"/>
                  <a:pt x="2125103" y="3449224"/>
                  <a:pt x="2114550" y="3440430"/>
                </a:cubicBezTo>
                <a:cubicBezTo>
                  <a:pt x="2102132" y="3430082"/>
                  <a:pt x="2090184" y="3418899"/>
                  <a:pt x="2080260" y="3406140"/>
                </a:cubicBezTo>
                <a:cubicBezTo>
                  <a:pt x="2063392" y="3384453"/>
                  <a:pt x="2053967" y="3356987"/>
                  <a:pt x="2034540" y="3337560"/>
                </a:cubicBezTo>
                <a:cubicBezTo>
                  <a:pt x="2023110" y="3326130"/>
                  <a:pt x="2010598" y="3315688"/>
                  <a:pt x="2000250" y="3303270"/>
                </a:cubicBezTo>
                <a:cubicBezTo>
                  <a:pt x="1970061" y="3267044"/>
                  <a:pt x="1971143" y="3250240"/>
                  <a:pt x="1954530" y="3200400"/>
                </a:cubicBezTo>
                <a:lnTo>
                  <a:pt x="1943100" y="3166110"/>
                </a:lnTo>
                <a:cubicBezTo>
                  <a:pt x="1914370" y="3079921"/>
                  <a:pt x="1953125" y="3186160"/>
                  <a:pt x="1908810" y="3097530"/>
                </a:cubicBezTo>
                <a:cubicBezTo>
                  <a:pt x="1903422" y="3086754"/>
                  <a:pt x="1903231" y="3073772"/>
                  <a:pt x="1897380" y="3063240"/>
                </a:cubicBezTo>
                <a:cubicBezTo>
                  <a:pt x="1884037" y="3039223"/>
                  <a:pt x="1860348" y="3020724"/>
                  <a:pt x="1851660" y="2994660"/>
                </a:cubicBezTo>
                <a:cubicBezTo>
                  <a:pt x="1835886" y="2947338"/>
                  <a:pt x="1850255" y="2967053"/>
                  <a:pt x="1805940" y="2937510"/>
                </a:cubicBezTo>
                <a:cubicBezTo>
                  <a:pt x="1769714" y="2883170"/>
                  <a:pt x="1787424" y="2916252"/>
                  <a:pt x="1760220" y="2834640"/>
                </a:cubicBezTo>
                <a:cubicBezTo>
                  <a:pt x="1756410" y="2823210"/>
                  <a:pt x="1755473" y="2810375"/>
                  <a:pt x="1748790" y="2800350"/>
                </a:cubicBezTo>
                <a:cubicBezTo>
                  <a:pt x="1741170" y="2788920"/>
                  <a:pt x="1732073" y="2778347"/>
                  <a:pt x="1725930" y="2766060"/>
                </a:cubicBezTo>
                <a:cubicBezTo>
                  <a:pt x="1720542" y="2755284"/>
                  <a:pt x="1720351" y="2742302"/>
                  <a:pt x="1714500" y="2731770"/>
                </a:cubicBezTo>
                <a:cubicBezTo>
                  <a:pt x="1701157" y="2707753"/>
                  <a:pt x="1677468" y="2689254"/>
                  <a:pt x="1668780" y="2663190"/>
                </a:cubicBezTo>
                <a:cubicBezTo>
                  <a:pt x="1655646" y="2623788"/>
                  <a:pt x="1665869" y="2637419"/>
                  <a:pt x="1645920" y="2617470"/>
                </a:cubicBezTo>
                <a:lnTo>
                  <a:pt x="0" y="2617470"/>
                </a:lnTo>
                <a:lnTo>
                  <a:pt x="11430" y="125730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flipV="1">
            <a:off x="7171918" y="1779954"/>
            <a:ext cx="2048282" cy="4653146"/>
          </a:xfrm>
          <a:custGeom>
            <a:avLst/>
            <a:gdLst>
              <a:gd name="connsiteX0" fmla="*/ 2133600 w 2168769"/>
              <a:gd name="connsiteY0" fmla="*/ 0 h 6002216"/>
              <a:gd name="connsiteX1" fmla="*/ 2133600 w 2168769"/>
              <a:gd name="connsiteY1" fmla="*/ 0 h 6002216"/>
              <a:gd name="connsiteX2" fmla="*/ 1875692 w 2168769"/>
              <a:gd name="connsiteY2" fmla="*/ 23446 h 6002216"/>
              <a:gd name="connsiteX3" fmla="*/ 1758461 w 2168769"/>
              <a:gd name="connsiteY3" fmla="*/ 35169 h 6002216"/>
              <a:gd name="connsiteX4" fmla="*/ 1711569 w 2168769"/>
              <a:gd name="connsiteY4" fmla="*/ 46892 h 6002216"/>
              <a:gd name="connsiteX5" fmla="*/ 1641231 w 2168769"/>
              <a:gd name="connsiteY5" fmla="*/ 58615 h 6002216"/>
              <a:gd name="connsiteX6" fmla="*/ 1570892 w 2168769"/>
              <a:gd name="connsiteY6" fmla="*/ 82061 h 6002216"/>
              <a:gd name="connsiteX7" fmla="*/ 1535723 w 2168769"/>
              <a:gd name="connsiteY7" fmla="*/ 93784 h 6002216"/>
              <a:gd name="connsiteX8" fmla="*/ 1441938 w 2168769"/>
              <a:gd name="connsiteY8" fmla="*/ 105507 h 6002216"/>
              <a:gd name="connsiteX9" fmla="*/ 1371600 w 2168769"/>
              <a:gd name="connsiteY9" fmla="*/ 128953 h 6002216"/>
              <a:gd name="connsiteX10" fmla="*/ 1336431 w 2168769"/>
              <a:gd name="connsiteY10" fmla="*/ 140677 h 6002216"/>
              <a:gd name="connsiteX11" fmla="*/ 1219200 w 2168769"/>
              <a:gd name="connsiteY11" fmla="*/ 164123 h 6002216"/>
              <a:gd name="connsiteX12" fmla="*/ 1043354 w 2168769"/>
              <a:gd name="connsiteY12" fmla="*/ 222738 h 6002216"/>
              <a:gd name="connsiteX13" fmla="*/ 973015 w 2168769"/>
              <a:gd name="connsiteY13" fmla="*/ 246184 h 6002216"/>
              <a:gd name="connsiteX14" fmla="*/ 902677 w 2168769"/>
              <a:gd name="connsiteY14" fmla="*/ 281353 h 6002216"/>
              <a:gd name="connsiteX15" fmla="*/ 844061 w 2168769"/>
              <a:gd name="connsiteY15" fmla="*/ 316523 h 6002216"/>
              <a:gd name="connsiteX16" fmla="*/ 773723 w 2168769"/>
              <a:gd name="connsiteY16" fmla="*/ 363415 h 6002216"/>
              <a:gd name="connsiteX17" fmla="*/ 715108 w 2168769"/>
              <a:gd name="connsiteY17" fmla="*/ 422030 h 6002216"/>
              <a:gd name="connsiteX18" fmla="*/ 691661 w 2168769"/>
              <a:gd name="connsiteY18" fmla="*/ 457200 h 6002216"/>
              <a:gd name="connsiteX19" fmla="*/ 656492 w 2168769"/>
              <a:gd name="connsiteY19" fmla="*/ 527538 h 6002216"/>
              <a:gd name="connsiteX20" fmla="*/ 621323 w 2168769"/>
              <a:gd name="connsiteY20" fmla="*/ 550984 h 6002216"/>
              <a:gd name="connsiteX21" fmla="*/ 586154 w 2168769"/>
              <a:gd name="connsiteY21" fmla="*/ 609600 h 6002216"/>
              <a:gd name="connsiteX22" fmla="*/ 574431 w 2168769"/>
              <a:gd name="connsiteY22" fmla="*/ 644769 h 6002216"/>
              <a:gd name="connsiteX23" fmla="*/ 539261 w 2168769"/>
              <a:gd name="connsiteY23" fmla="*/ 656492 h 6002216"/>
              <a:gd name="connsiteX24" fmla="*/ 492369 w 2168769"/>
              <a:gd name="connsiteY24" fmla="*/ 750277 h 6002216"/>
              <a:gd name="connsiteX25" fmla="*/ 480646 w 2168769"/>
              <a:gd name="connsiteY25" fmla="*/ 785446 h 6002216"/>
              <a:gd name="connsiteX26" fmla="*/ 445477 w 2168769"/>
              <a:gd name="connsiteY26" fmla="*/ 808892 h 6002216"/>
              <a:gd name="connsiteX27" fmla="*/ 422031 w 2168769"/>
              <a:gd name="connsiteY27" fmla="*/ 879230 h 6002216"/>
              <a:gd name="connsiteX28" fmla="*/ 375138 w 2168769"/>
              <a:gd name="connsiteY28" fmla="*/ 937846 h 6002216"/>
              <a:gd name="connsiteX29" fmla="*/ 351692 w 2168769"/>
              <a:gd name="connsiteY29" fmla="*/ 1019907 h 6002216"/>
              <a:gd name="connsiteX30" fmla="*/ 316523 w 2168769"/>
              <a:gd name="connsiteY30" fmla="*/ 1113692 h 6002216"/>
              <a:gd name="connsiteX31" fmla="*/ 304800 w 2168769"/>
              <a:gd name="connsiteY31" fmla="*/ 1184030 h 6002216"/>
              <a:gd name="connsiteX32" fmla="*/ 293077 w 2168769"/>
              <a:gd name="connsiteY32" fmla="*/ 1230923 h 6002216"/>
              <a:gd name="connsiteX33" fmla="*/ 281354 w 2168769"/>
              <a:gd name="connsiteY33" fmla="*/ 1289538 h 6002216"/>
              <a:gd name="connsiteX34" fmla="*/ 257908 w 2168769"/>
              <a:gd name="connsiteY34" fmla="*/ 1359877 h 6002216"/>
              <a:gd name="connsiteX35" fmla="*/ 234461 w 2168769"/>
              <a:gd name="connsiteY35" fmla="*/ 1395046 h 6002216"/>
              <a:gd name="connsiteX36" fmla="*/ 199292 w 2168769"/>
              <a:gd name="connsiteY36" fmla="*/ 1465384 h 6002216"/>
              <a:gd name="connsiteX37" fmla="*/ 175846 w 2168769"/>
              <a:gd name="connsiteY37" fmla="*/ 1547446 h 6002216"/>
              <a:gd name="connsiteX38" fmla="*/ 152400 w 2168769"/>
              <a:gd name="connsiteY38" fmla="*/ 1617784 h 6002216"/>
              <a:gd name="connsiteX39" fmla="*/ 140677 w 2168769"/>
              <a:gd name="connsiteY39" fmla="*/ 1652953 h 6002216"/>
              <a:gd name="connsiteX40" fmla="*/ 128954 w 2168769"/>
              <a:gd name="connsiteY40" fmla="*/ 1723292 h 6002216"/>
              <a:gd name="connsiteX41" fmla="*/ 105508 w 2168769"/>
              <a:gd name="connsiteY41" fmla="*/ 1793630 h 6002216"/>
              <a:gd name="connsiteX42" fmla="*/ 93784 w 2168769"/>
              <a:gd name="connsiteY42" fmla="*/ 1875692 h 6002216"/>
              <a:gd name="connsiteX43" fmla="*/ 70338 w 2168769"/>
              <a:gd name="connsiteY43" fmla="*/ 2121877 h 6002216"/>
              <a:gd name="connsiteX44" fmla="*/ 46892 w 2168769"/>
              <a:gd name="connsiteY44" fmla="*/ 2192215 h 6002216"/>
              <a:gd name="connsiteX45" fmla="*/ 35169 w 2168769"/>
              <a:gd name="connsiteY45" fmla="*/ 2227384 h 6002216"/>
              <a:gd name="connsiteX46" fmla="*/ 23446 w 2168769"/>
              <a:gd name="connsiteY46" fmla="*/ 2414953 h 6002216"/>
              <a:gd name="connsiteX47" fmla="*/ 11723 w 2168769"/>
              <a:gd name="connsiteY47" fmla="*/ 2450123 h 6002216"/>
              <a:gd name="connsiteX48" fmla="*/ 0 w 2168769"/>
              <a:gd name="connsiteY48" fmla="*/ 2825261 h 6002216"/>
              <a:gd name="connsiteX49" fmla="*/ 11723 w 2168769"/>
              <a:gd name="connsiteY49" fmla="*/ 3059723 h 6002216"/>
              <a:gd name="connsiteX50" fmla="*/ 35169 w 2168769"/>
              <a:gd name="connsiteY50" fmla="*/ 3200400 h 6002216"/>
              <a:gd name="connsiteX51" fmla="*/ 23446 w 2168769"/>
              <a:gd name="connsiteY51" fmla="*/ 3317630 h 6002216"/>
              <a:gd name="connsiteX52" fmla="*/ 35169 w 2168769"/>
              <a:gd name="connsiteY52" fmla="*/ 3446584 h 6002216"/>
              <a:gd name="connsiteX53" fmla="*/ 35169 w 2168769"/>
              <a:gd name="connsiteY53" fmla="*/ 3446584 h 6002216"/>
              <a:gd name="connsiteX54" fmla="*/ 35169 w 2168769"/>
              <a:gd name="connsiteY54" fmla="*/ 3446584 h 6002216"/>
              <a:gd name="connsiteX55" fmla="*/ 46892 w 2168769"/>
              <a:gd name="connsiteY55" fmla="*/ 3552092 h 6002216"/>
              <a:gd name="connsiteX56" fmla="*/ 58615 w 2168769"/>
              <a:gd name="connsiteY56" fmla="*/ 3622430 h 6002216"/>
              <a:gd name="connsiteX57" fmla="*/ 70338 w 2168769"/>
              <a:gd name="connsiteY57" fmla="*/ 3903784 h 6002216"/>
              <a:gd name="connsiteX58" fmla="*/ 82061 w 2168769"/>
              <a:gd name="connsiteY58" fmla="*/ 3997569 h 6002216"/>
              <a:gd name="connsiteX59" fmla="*/ 93784 w 2168769"/>
              <a:gd name="connsiteY59" fmla="*/ 4149969 h 6002216"/>
              <a:gd name="connsiteX60" fmla="*/ 105508 w 2168769"/>
              <a:gd name="connsiteY60" fmla="*/ 4220307 h 6002216"/>
              <a:gd name="connsiteX61" fmla="*/ 128954 w 2168769"/>
              <a:gd name="connsiteY61" fmla="*/ 4372707 h 6002216"/>
              <a:gd name="connsiteX62" fmla="*/ 140677 w 2168769"/>
              <a:gd name="connsiteY62" fmla="*/ 4407877 h 6002216"/>
              <a:gd name="connsiteX63" fmla="*/ 152400 w 2168769"/>
              <a:gd name="connsiteY63" fmla="*/ 4478215 h 6002216"/>
              <a:gd name="connsiteX64" fmla="*/ 187569 w 2168769"/>
              <a:gd name="connsiteY64" fmla="*/ 4595446 h 6002216"/>
              <a:gd name="connsiteX65" fmla="*/ 199292 w 2168769"/>
              <a:gd name="connsiteY65" fmla="*/ 4689230 h 6002216"/>
              <a:gd name="connsiteX66" fmla="*/ 222738 w 2168769"/>
              <a:gd name="connsiteY66" fmla="*/ 4759569 h 6002216"/>
              <a:gd name="connsiteX67" fmla="*/ 246184 w 2168769"/>
              <a:gd name="connsiteY67" fmla="*/ 4829907 h 6002216"/>
              <a:gd name="connsiteX68" fmla="*/ 269631 w 2168769"/>
              <a:gd name="connsiteY68" fmla="*/ 4900246 h 6002216"/>
              <a:gd name="connsiteX69" fmla="*/ 281354 w 2168769"/>
              <a:gd name="connsiteY69" fmla="*/ 4935415 h 6002216"/>
              <a:gd name="connsiteX70" fmla="*/ 304800 w 2168769"/>
              <a:gd name="connsiteY70" fmla="*/ 4970584 h 6002216"/>
              <a:gd name="connsiteX71" fmla="*/ 328246 w 2168769"/>
              <a:gd name="connsiteY71" fmla="*/ 5040923 h 6002216"/>
              <a:gd name="connsiteX72" fmla="*/ 339969 w 2168769"/>
              <a:gd name="connsiteY72" fmla="*/ 5076092 h 6002216"/>
              <a:gd name="connsiteX73" fmla="*/ 351692 w 2168769"/>
              <a:gd name="connsiteY73" fmla="*/ 5111261 h 6002216"/>
              <a:gd name="connsiteX74" fmla="*/ 375138 w 2168769"/>
              <a:gd name="connsiteY74" fmla="*/ 5146430 h 6002216"/>
              <a:gd name="connsiteX75" fmla="*/ 433754 w 2168769"/>
              <a:gd name="connsiteY75" fmla="*/ 5263661 h 6002216"/>
              <a:gd name="connsiteX76" fmla="*/ 468923 w 2168769"/>
              <a:gd name="connsiteY76" fmla="*/ 5322277 h 6002216"/>
              <a:gd name="connsiteX77" fmla="*/ 550984 w 2168769"/>
              <a:gd name="connsiteY77" fmla="*/ 5404338 h 6002216"/>
              <a:gd name="connsiteX78" fmla="*/ 562708 w 2168769"/>
              <a:gd name="connsiteY78" fmla="*/ 5439507 h 6002216"/>
              <a:gd name="connsiteX79" fmla="*/ 597877 w 2168769"/>
              <a:gd name="connsiteY79" fmla="*/ 5462953 h 6002216"/>
              <a:gd name="connsiteX80" fmla="*/ 656492 w 2168769"/>
              <a:gd name="connsiteY80" fmla="*/ 5509846 h 6002216"/>
              <a:gd name="connsiteX81" fmla="*/ 703384 w 2168769"/>
              <a:gd name="connsiteY81" fmla="*/ 5580184 h 6002216"/>
              <a:gd name="connsiteX82" fmla="*/ 797169 w 2168769"/>
              <a:gd name="connsiteY82" fmla="*/ 5650523 h 6002216"/>
              <a:gd name="connsiteX83" fmla="*/ 867508 w 2168769"/>
              <a:gd name="connsiteY83" fmla="*/ 5697415 h 6002216"/>
              <a:gd name="connsiteX84" fmla="*/ 914400 w 2168769"/>
              <a:gd name="connsiteY84" fmla="*/ 5720861 h 6002216"/>
              <a:gd name="connsiteX85" fmla="*/ 973015 w 2168769"/>
              <a:gd name="connsiteY85" fmla="*/ 5744307 h 6002216"/>
              <a:gd name="connsiteX86" fmla="*/ 1008184 w 2168769"/>
              <a:gd name="connsiteY86" fmla="*/ 5767753 h 6002216"/>
              <a:gd name="connsiteX87" fmla="*/ 1055077 w 2168769"/>
              <a:gd name="connsiteY87" fmla="*/ 5779477 h 6002216"/>
              <a:gd name="connsiteX88" fmla="*/ 1090246 w 2168769"/>
              <a:gd name="connsiteY88" fmla="*/ 5791200 h 6002216"/>
              <a:gd name="connsiteX89" fmla="*/ 1172308 w 2168769"/>
              <a:gd name="connsiteY89" fmla="*/ 5849815 h 6002216"/>
              <a:gd name="connsiteX90" fmla="*/ 1230923 w 2168769"/>
              <a:gd name="connsiteY90" fmla="*/ 5861538 h 6002216"/>
              <a:gd name="connsiteX91" fmla="*/ 1266092 w 2168769"/>
              <a:gd name="connsiteY91" fmla="*/ 5884984 h 6002216"/>
              <a:gd name="connsiteX92" fmla="*/ 1336431 w 2168769"/>
              <a:gd name="connsiteY92" fmla="*/ 5908430 h 6002216"/>
              <a:gd name="connsiteX93" fmla="*/ 1406769 w 2168769"/>
              <a:gd name="connsiteY93" fmla="*/ 5931877 h 6002216"/>
              <a:gd name="connsiteX94" fmla="*/ 1477108 w 2168769"/>
              <a:gd name="connsiteY94" fmla="*/ 5955323 h 6002216"/>
              <a:gd name="connsiteX95" fmla="*/ 1664677 w 2168769"/>
              <a:gd name="connsiteY95" fmla="*/ 5978769 h 6002216"/>
              <a:gd name="connsiteX96" fmla="*/ 1699846 w 2168769"/>
              <a:gd name="connsiteY96" fmla="*/ 5990492 h 6002216"/>
              <a:gd name="connsiteX97" fmla="*/ 2168769 w 2168769"/>
              <a:gd name="connsiteY97" fmla="*/ 6002215 h 6002216"/>
              <a:gd name="connsiteX98" fmla="*/ 2133600 w 2168769"/>
              <a:gd name="connsiteY98" fmla="*/ 0 h 60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68769" h="6002216">
                <a:moveTo>
                  <a:pt x="2133600" y="0"/>
                </a:moveTo>
                <a:lnTo>
                  <a:pt x="2133600" y="0"/>
                </a:lnTo>
                <a:lnTo>
                  <a:pt x="1875692" y="23446"/>
                </a:lnTo>
                <a:lnTo>
                  <a:pt x="1758461" y="35169"/>
                </a:lnTo>
                <a:cubicBezTo>
                  <a:pt x="1742830" y="39077"/>
                  <a:pt x="1727368" y="43732"/>
                  <a:pt x="1711569" y="46892"/>
                </a:cubicBezTo>
                <a:cubicBezTo>
                  <a:pt x="1688261" y="51554"/>
                  <a:pt x="1664291" y="52850"/>
                  <a:pt x="1641231" y="58615"/>
                </a:cubicBezTo>
                <a:cubicBezTo>
                  <a:pt x="1617254" y="64609"/>
                  <a:pt x="1594338" y="74246"/>
                  <a:pt x="1570892" y="82061"/>
                </a:cubicBezTo>
                <a:cubicBezTo>
                  <a:pt x="1559169" y="85969"/>
                  <a:pt x="1547985" y="92251"/>
                  <a:pt x="1535723" y="93784"/>
                </a:cubicBezTo>
                <a:lnTo>
                  <a:pt x="1441938" y="105507"/>
                </a:lnTo>
                <a:lnTo>
                  <a:pt x="1371600" y="128953"/>
                </a:lnTo>
                <a:cubicBezTo>
                  <a:pt x="1359877" y="132861"/>
                  <a:pt x="1348548" y="138254"/>
                  <a:pt x="1336431" y="140677"/>
                </a:cubicBezTo>
                <a:cubicBezTo>
                  <a:pt x="1297354" y="148492"/>
                  <a:pt x="1257006" y="151521"/>
                  <a:pt x="1219200" y="164123"/>
                </a:cubicBezTo>
                <a:lnTo>
                  <a:pt x="1043354" y="222738"/>
                </a:lnTo>
                <a:cubicBezTo>
                  <a:pt x="1043353" y="222738"/>
                  <a:pt x="973016" y="246183"/>
                  <a:pt x="973015" y="246184"/>
                </a:cubicBezTo>
                <a:cubicBezTo>
                  <a:pt x="927564" y="276485"/>
                  <a:pt x="951212" y="265175"/>
                  <a:pt x="902677" y="281353"/>
                </a:cubicBezTo>
                <a:cubicBezTo>
                  <a:pt x="850077" y="333955"/>
                  <a:pt x="912542" y="278478"/>
                  <a:pt x="844061" y="316523"/>
                </a:cubicBezTo>
                <a:cubicBezTo>
                  <a:pt x="819428" y="330208"/>
                  <a:pt x="773723" y="363415"/>
                  <a:pt x="773723" y="363415"/>
                </a:cubicBezTo>
                <a:cubicBezTo>
                  <a:pt x="711200" y="457199"/>
                  <a:pt x="793261" y="343877"/>
                  <a:pt x="715108" y="422030"/>
                </a:cubicBezTo>
                <a:cubicBezTo>
                  <a:pt x="705145" y="431993"/>
                  <a:pt x="699477" y="445477"/>
                  <a:pt x="691661" y="457200"/>
                </a:cubicBezTo>
                <a:cubicBezTo>
                  <a:pt x="682126" y="485804"/>
                  <a:pt x="679217" y="504813"/>
                  <a:pt x="656492" y="527538"/>
                </a:cubicBezTo>
                <a:cubicBezTo>
                  <a:pt x="646529" y="537501"/>
                  <a:pt x="633046" y="543169"/>
                  <a:pt x="621323" y="550984"/>
                </a:cubicBezTo>
                <a:cubicBezTo>
                  <a:pt x="588114" y="650611"/>
                  <a:pt x="634429" y="529140"/>
                  <a:pt x="586154" y="609600"/>
                </a:cubicBezTo>
                <a:cubicBezTo>
                  <a:pt x="579796" y="620196"/>
                  <a:pt x="583169" y="636031"/>
                  <a:pt x="574431" y="644769"/>
                </a:cubicBezTo>
                <a:cubicBezTo>
                  <a:pt x="565693" y="653507"/>
                  <a:pt x="550984" y="652584"/>
                  <a:pt x="539261" y="656492"/>
                </a:cubicBezTo>
                <a:cubicBezTo>
                  <a:pt x="512320" y="737316"/>
                  <a:pt x="533290" y="709354"/>
                  <a:pt x="492369" y="750277"/>
                </a:cubicBezTo>
                <a:cubicBezTo>
                  <a:pt x="488461" y="762000"/>
                  <a:pt x="488365" y="775797"/>
                  <a:pt x="480646" y="785446"/>
                </a:cubicBezTo>
                <a:cubicBezTo>
                  <a:pt x="471844" y="796448"/>
                  <a:pt x="452944" y="796944"/>
                  <a:pt x="445477" y="808892"/>
                </a:cubicBezTo>
                <a:cubicBezTo>
                  <a:pt x="432378" y="829850"/>
                  <a:pt x="439507" y="861754"/>
                  <a:pt x="422031" y="879230"/>
                </a:cubicBezTo>
                <a:cubicBezTo>
                  <a:pt x="388621" y="912640"/>
                  <a:pt x="404715" y="893480"/>
                  <a:pt x="375138" y="937846"/>
                </a:cubicBezTo>
                <a:cubicBezTo>
                  <a:pt x="369189" y="961642"/>
                  <a:pt x="361783" y="996361"/>
                  <a:pt x="351692" y="1019907"/>
                </a:cubicBezTo>
                <a:cubicBezTo>
                  <a:pt x="323702" y="1085218"/>
                  <a:pt x="330031" y="1046151"/>
                  <a:pt x="316523" y="1113692"/>
                </a:cubicBezTo>
                <a:cubicBezTo>
                  <a:pt x="311861" y="1137000"/>
                  <a:pt x="309462" y="1160722"/>
                  <a:pt x="304800" y="1184030"/>
                </a:cubicBezTo>
                <a:cubicBezTo>
                  <a:pt x="301640" y="1199829"/>
                  <a:pt x="296572" y="1215195"/>
                  <a:pt x="293077" y="1230923"/>
                </a:cubicBezTo>
                <a:cubicBezTo>
                  <a:pt x="288755" y="1250374"/>
                  <a:pt x="286597" y="1270315"/>
                  <a:pt x="281354" y="1289538"/>
                </a:cubicBezTo>
                <a:cubicBezTo>
                  <a:pt x="274851" y="1313382"/>
                  <a:pt x="271618" y="1339314"/>
                  <a:pt x="257908" y="1359877"/>
                </a:cubicBezTo>
                <a:lnTo>
                  <a:pt x="234461" y="1395046"/>
                </a:lnTo>
                <a:cubicBezTo>
                  <a:pt x="204995" y="1483444"/>
                  <a:pt x="244743" y="1374482"/>
                  <a:pt x="199292" y="1465384"/>
                </a:cubicBezTo>
                <a:cubicBezTo>
                  <a:pt x="189442" y="1485084"/>
                  <a:pt x="181480" y="1528665"/>
                  <a:pt x="175846" y="1547446"/>
                </a:cubicBezTo>
                <a:cubicBezTo>
                  <a:pt x="168744" y="1571118"/>
                  <a:pt x="160215" y="1594338"/>
                  <a:pt x="152400" y="1617784"/>
                </a:cubicBezTo>
                <a:lnTo>
                  <a:pt x="140677" y="1652953"/>
                </a:lnTo>
                <a:cubicBezTo>
                  <a:pt x="136769" y="1676399"/>
                  <a:pt x="134719" y="1700232"/>
                  <a:pt x="128954" y="1723292"/>
                </a:cubicBezTo>
                <a:cubicBezTo>
                  <a:pt x="122960" y="1747268"/>
                  <a:pt x="105508" y="1793630"/>
                  <a:pt x="105508" y="1793630"/>
                </a:cubicBezTo>
                <a:cubicBezTo>
                  <a:pt x="101600" y="1820984"/>
                  <a:pt x="96404" y="1848185"/>
                  <a:pt x="93784" y="1875692"/>
                </a:cubicBezTo>
                <a:cubicBezTo>
                  <a:pt x="89041" y="1925487"/>
                  <a:pt x="85309" y="2057003"/>
                  <a:pt x="70338" y="2121877"/>
                </a:cubicBezTo>
                <a:cubicBezTo>
                  <a:pt x="64781" y="2145958"/>
                  <a:pt x="54707" y="2168769"/>
                  <a:pt x="46892" y="2192215"/>
                </a:cubicBezTo>
                <a:lnTo>
                  <a:pt x="35169" y="2227384"/>
                </a:lnTo>
                <a:cubicBezTo>
                  <a:pt x="31261" y="2289907"/>
                  <a:pt x="30004" y="2352652"/>
                  <a:pt x="23446" y="2414953"/>
                </a:cubicBezTo>
                <a:cubicBezTo>
                  <a:pt x="22152" y="2427243"/>
                  <a:pt x="12428" y="2437786"/>
                  <a:pt x="11723" y="2450123"/>
                </a:cubicBezTo>
                <a:cubicBezTo>
                  <a:pt x="4586" y="2575026"/>
                  <a:pt x="3908" y="2700215"/>
                  <a:pt x="0" y="2825261"/>
                </a:cubicBezTo>
                <a:cubicBezTo>
                  <a:pt x="3908" y="2903415"/>
                  <a:pt x="4419" y="2981813"/>
                  <a:pt x="11723" y="3059723"/>
                </a:cubicBezTo>
                <a:cubicBezTo>
                  <a:pt x="16160" y="3107055"/>
                  <a:pt x="35169" y="3200400"/>
                  <a:pt x="35169" y="3200400"/>
                </a:cubicBezTo>
                <a:cubicBezTo>
                  <a:pt x="31261" y="3239477"/>
                  <a:pt x="23446" y="3278358"/>
                  <a:pt x="23446" y="3317630"/>
                </a:cubicBezTo>
                <a:cubicBezTo>
                  <a:pt x="23446" y="3360792"/>
                  <a:pt x="35169" y="3446584"/>
                  <a:pt x="35169" y="3446584"/>
                </a:cubicBezTo>
                <a:lnTo>
                  <a:pt x="35169" y="3446584"/>
                </a:lnTo>
                <a:lnTo>
                  <a:pt x="35169" y="3446584"/>
                </a:lnTo>
                <a:cubicBezTo>
                  <a:pt x="39077" y="3481753"/>
                  <a:pt x="42215" y="3517017"/>
                  <a:pt x="46892" y="3552092"/>
                </a:cubicBezTo>
                <a:cubicBezTo>
                  <a:pt x="50033" y="3575653"/>
                  <a:pt x="57034" y="3598713"/>
                  <a:pt x="58615" y="3622430"/>
                </a:cubicBezTo>
                <a:cubicBezTo>
                  <a:pt x="64859" y="3716088"/>
                  <a:pt x="64483" y="3810101"/>
                  <a:pt x="70338" y="3903784"/>
                </a:cubicBezTo>
                <a:cubicBezTo>
                  <a:pt x="72303" y="3935228"/>
                  <a:pt x="79074" y="3966206"/>
                  <a:pt x="82061" y="3997569"/>
                </a:cubicBezTo>
                <a:cubicBezTo>
                  <a:pt x="86891" y="4048290"/>
                  <a:pt x="88450" y="4099299"/>
                  <a:pt x="93784" y="4149969"/>
                </a:cubicBezTo>
                <a:cubicBezTo>
                  <a:pt x="96272" y="4173608"/>
                  <a:pt x="101894" y="4196814"/>
                  <a:pt x="105508" y="4220307"/>
                </a:cubicBezTo>
                <a:cubicBezTo>
                  <a:pt x="110183" y="4250697"/>
                  <a:pt x="121642" y="4339805"/>
                  <a:pt x="128954" y="4372707"/>
                </a:cubicBezTo>
                <a:cubicBezTo>
                  <a:pt x="131635" y="4384770"/>
                  <a:pt x="137996" y="4395814"/>
                  <a:pt x="140677" y="4407877"/>
                </a:cubicBezTo>
                <a:cubicBezTo>
                  <a:pt x="145833" y="4431080"/>
                  <a:pt x="146635" y="4455155"/>
                  <a:pt x="152400" y="4478215"/>
                </a:cubicBezTo>
                <a:cubicBezTo>
                  <a:pt x="168036" y="4540761"/>
                  <a:pt x="178265" y="4539622"/>
                  <a:pt x="187569" y="4595446"/>
                </a:cubicBezTo>
                <a:cubicBezTo>
                  <a:pt x="192748" y="4626522"/>
                  <a:pt x="192691" y="4658425"/>
                  <a:pt x="199292" y="4689230"/>
                </a:cubicBezTo>
                <a:cubicBezTo>
                  <a:pt x="204470" y="4713396"/>
                  <a:pt x="214923" y="4736123"/>
                  <a:pt x="222738" y="4759569"/>
                </a:cubicBezTo>
                <a:lnTo>
                  <a:pt x="246184" y="4829907"/>
                </a:lnTo>
                <a:lnTo>
                  <a:pt x="269631" y="4900246"/>
                </a:lnTo>
                <a:cubicBezTo>
                  <a:pt x="273539" y="4911969"/>
                  <a:pt x="274499" y="4925133"/>
                  <a:pt x="281354" y="4935415"/>
                </a:cubicBezTo>
                <a:cubicBezTo>
                  <a:pt x="289169" y="4947138"/>
                  <a:pt x="299078" y="4957709"/>
                  <a:pt x="304800" y="4970584"/>
                </a:cubicBezTo>
                <a:cubicBezTo>
                  <a:pt x="314837" y="4993168"/>
                  <a:pt x="320431" y="5017477"/>
                  <a:pt x="328246" y="5040923"/>
                </a:cubicBezTo>
                <a:lnTo>
                  <a:pt x="339969" y="5076092"/>
                </a:lnTo>
                <a:cubicBezTo>
                  <a:pt x="343877" y="5087815"/>
                  <a:pt x="344837" y="5100979"/>
                  <a:pt x="351692" y="5111261"/>
                </a:cubicBezTo>
                <a:lnTo>
                  <a:pt x="375138" y="5146430"/>
                </a:lnTo>
                <a:cubicBezTo>
                  <a:pt x="404763" y="5235305"/>
                  <a:pt x="383755" y="5196998"/>
                  <a:pt x="433754" y="5263661"/>
                </a:cubicBezTo>
                <a:cubicBezTo>
                  <a:pt x="456168" y="5330903"/>
                  <a:pt x="430303" y="5270783"/>
                  <a:pt x="468923" y="5322277"/>
                </a:cubicBezTo>
                <a:cubicBezTo>
                  <a:pt x="531626" y="5405882"/>
                  <a:pt x="485155" y="5382395"/>
                  <a:pt x="550984" y="5404338"/>
                </a:cubicBezTo>
                <a:cubicBezTo>
                  <a:pt x="554892" y="5416061"/>
                  <a:pt x="554988" y="5429858"/>
                  <a:pt x="562708" y="5439507"/>
                </a:cubicBezTo>
                <a:cubicBezTo>
                  <a:pt x="571510" y="5450509"/>
                  <a:pt x="586875" y="5454151"/>
                  <a:pt x="597877" y="5462953"/>
                </a:cubicBezTo>
                <a:cubicBezTo>
                  <a:pt x="681398" y="5529771"/>
                  <a:pt x="548247" y="5437682"/>
                  <a:pt x="656492" y="5509846"/>
                </a:cubicBezTo>
                <a:cubicBezTo>
                  <a:pt x="672123" y="5533292"/>
                  <a:pt x="683458" y="5560259"/>
                  <a:pt x="703384" y="5580184"/>
                </a:cubicBezTo>
                <a:cubicBezTo>
                  <a:pt x="746756" y="5623555"/>
                  <a:pt x="717636" y="5597500"/>
                  <a:pt x="797169" y="5650523"/>
                </a:cubicBezTo>
                <a:cubicBezTo>
                  <a:pt x="797174" y="5650527"/>
                  <a:pt x="867503" y="5697412"/>
                  <a:pt x="867508" y="5697415"/>
                </a:cubicBezTo>
                <a:cubicBezTo>
                  <a:pt x="883139" y="5705230"/>
                  <a:pt x="898431" y="5713763"/>
                  <a:pt x="914400" y="5720861"/>
                </a:cubicBezTo>
                <a:cubicBezTo>
                  <a:pt x="933630" y="5729408"/>
                  <a:pt x="954193" y="5734896"/>
                  <a:pt x="973015" y="5744307"/>
                </a:cubicBezTo>
                <a:cubicBezTo>
                  <a:pt x="985617" y="5750608"/>
                  <a:pt x="995234" y="5762203"/>
                  <a:pt x="1008184" y="5767753"/>
                </a:cubicBezTo>
                <a:cubicBezTo>
                  <a:pt x="1022993" y="5774100"/>
                  <a:pt x="1039585" y="5775051"/>
                  <a:pt x="1055077" y="5779477"/>
                </a:cubicBezTo>
                <a:cubicBezTo>
                  <a:pt x="1066959" y="5782872"/>
                  <a:pt x="1078523" y="5787292"/>
                  <a:pt x="1090246" y="5791200"/>
                </a:cubicBezTo>
                <a:cubicBezTo>
                  <a:pt x="1092946" y="5793225"/>
                  <a:pt x="1160877" y="5845529"/>
                  <a:pt x="1172308" y="5849815"/>
                </a:cubicBezTo>
                <a:cubicBezTo>
                  <a:pt x="1190965" y="5856811"/>
                  <a:pt x="1211385" y="5857630"/>
                  <a:pt x="1230923" y="5861538"/>
                </a:cubicBezTo>
                <a:cubicBezTo>
                  <a:pt x="1242646" y="5869353"/>
                  <a:pt x="1253217" y="5879262"/>
                  <a:pt x="1266092" y="5884984"/>
                </a:cubicBezTo>
                <a:cubicBezTo>
                  <a:pt x="1288676" y="5895021"/>
                  <a:pt x="1312985" y="5900615"/>
                  <a:pt x="1336431" y="5908430"/>
                </a:cubicBezTo>
                <a:lnTo>
                  <a:pt x="1406769" y="5931877"/>
                </a:lnTo>
                <a:lnTo>
                  <a:pt x="1477108" y="5955323"/>
                </a:lnTo>
                <a:lnTo>
                  <a:pt x="1664677" y="5978769"/>
                </a:lnTo>
                <a:cubicBezTo>
                  <a:pt x="1676400" y="5982677"/>
                  <a:pt x="1687505" y="5989859"/>
                  <a:pt x="1699846" y="5990492"/>
                </a:cubicBezTo>
                <a:cubicBezTo>
                  <a:pt x="1936909" y="6002649"/>
                  <a:pt x="2003425" y="6002215"/>
                  <a:pt x="2168769" y="6002215"/>
                </a:cubicBezTo>
                <a:lnTo>
                  <a:pt x="2133600" y="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87830" y="224028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0200" y="243840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525136" y="2547920"/>
            <a:ext cx="666528" cy="639365"/>
            <a:chOff x="2895600" y="2362200"/>
            <a:chExt cx="759183" cy="800100"/>
          </a:xfrm>
        </p:grpSpPr>
        <p:sp>
          <p:nvSpPr>
            <p:cNvPr id="8" name="Oval 7"/>
            <p:cNvSpPr/>
            <p:nvPr/>
          </p:nvSpPr>
          <p:spPr>
            <a:xfrm>
              <a:off x="2895600" y="236220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25908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52800" y="26479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77540" y="28232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981200" y="3695700"/>
            <a:ext cx="666528" cy="601883"/>
            <a:chOff x="2274570" y="3409950"/>
            <a:chExt cx="759183" cy="800100"/>
          </a:xfrm>
        </p:grpSpPr>
        <p:sp>
          <p:nvSpPr>
            <p:cNvPr id="13" name="Oval 12"/>
            <p:cNvSpPr/>
            <p:nvPr/>
          </p:nvSpPr>
          <p:spPr>
            <a:xfrm>
              <a:off x="2274570" y="340995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438400" y="36576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40330" y="3636407"/>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67940" y="38900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573773" y="4750161"/>
            <a:ext cx="705527" cy="637279"/>
            <a:chOff x="2819400" y="5295900"/>
            <a:chExt cx="759183" cy="800100"/>
          </a:xfrm>
        </p:grpSpPr>
        <p:sp>
          <p:nvSpPr>
            <p:cNvPr id="18" name="Oval 17"/>
            <p:cNvSpPr/>
            <p:nvPr/>
          </p:nvSpPr>
          <p:spPr>
            <a:xfrm>
              <a:off x="2819400" y="529590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082290" y="54483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76600" y="55816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025140" y="56959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ight Arrow 21"/>
          <p:cNvSpPr/>
          <p:nvPr/>
        </p:nvSpPr>
        <p:spPr>
          <a:xfrm>
            <a:off x="35123" y="4029894"/>
            <a:ext cx="1340682"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858000" y="45997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858000" y="432924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858000" y="33805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858000" y="309861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130231">
            <a:off x="3146587" y="6014600"/>
            <a:ext cx="542130" cy="228600"/>
          </a:xfrm>
          <a:prstGeom prst="roundRect">
            <a:avLst/>
          </a:prstGeom>
          <a:solidFill>
            <a:srgbClr val="6600CC"/>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a:off x="2926536" y="3787528"/>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29"/>
          <p:cNvSpPr/>
          <p:nvPr/>
        </p:nvSpPr>
        <p:spPr>
          <a:xfrm>
            <a:off x="3084991" y="3484636"/>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30"/>
          <p:cNvSpPr/>
          <p:nvPr/>
        </p:nvSpPr>
        <p:spPr>
          <a:xfrm>
            <a:off x="3300378" y="3858084"/>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31"/>
          <p:cNvSpPr/>
          <p:nvPr/>
        </p:nvSpPr>
        <p:spPr>
          <a:xfrm>
            <a:off x="3211172" y="4297583"/>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47401" y="1447800"/>
            <a:ext cx="3636051" cy="1323439"/>
          </a:xfrm>
          <a:prstGeom prst="rect">
            <a:avLst/>
          </a:prstGeom>
          <a:noFill/>
        </p:spPr>
        <p:txBody>
          <a:bodyPr wrap="square" rtlCol="0">
            <a:spAutoFit/>
          </a:bodyPr>
          <a:lstStyle/>
          <a:p>
            <a:r>
              <a:rPr lang="en-US" sz="2000" dirty="0" smtClean="0"/>
              <a:t>You took a drug that destroyed the Ca</a:t>
            </a:r>
            <a:r>
              <a:rPr lang="en-US" sz="2000" baseline="30000" dirty="0" smtClean="0"/>
              <a:t>2+</a:t>
            </a:r>
            <a:r>
              <a:rPr lang="en-US" sz="2000" dirty="0" smtClean="0"/>
              <a:t> sensitive proteins that fuse synaptic vesicles to the membrane???</a:t>
            </a:r>
            <a:endParaRPr lang="en-US" sz="2000" dirty="0"/>
          </a:p>
        </p:txBody>
      </p:sp>
      <p:sp>
        <p:nvSpPr>
          <p:cNvPr id="34" name="&quot;No&quot; Symbol 33"/>
          <p:cNvSpPr/>
          <p:nvPr/>
        </p:nvSpPr>
        <p:spPr>
          <a:xfrm>
            <a:off x="2753944" y="3502206"/>
            <a:ext cx="970434" cy="910590"/>
          </a:xfrm>
          <a:prstGeom prst="noSmoking">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3755349" y="5007114"/>
            <a:ext cx="3636051" cy="707886"/>
          </a:xfrm>
          <a:prstGeom prst="rect">
            <a:avLst/>
          </a:prstGeom>
          <a:noFill/>
        </p:spPr>
        <p:txBody>
          <a:bodyPr wrap="square" rtlCol="0">
            <a:spAutoFit/>
          </a:bodyPr>
          <a:lstStyle/>
          <a:p>
            <a:r>
              <a:rPr lang="en-US" sz="2000" dirty="0" smtClean="0"/>
              <a:t>You wouldn’t be able to release synaptic vesicles</a:t>
            </a:r>
            <a:r>
              <a:rPr lang="en-US" sz="2000" dirty="0"/>
              <a:t>.</a:t>
            </a:r>
          </a:p>
        </p:txBody>
      </p:sp>
    </p:spTree>
    <p:extLst>
      <p:ext uri="{BB962C8B-B14F-4D97-AF65-F5344CB8AC3E}">
        <p14:creationId xmlns:p14="http://schemas.microsoft.com/office/powerpoint/2010/main" val="32066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science-art.com/gallery/24716/24716_222012133232.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7394" r="78183" b="45212"/>
          <a:stretch/>
        </p:blipFill>
        <p:spPr bwMode="auto">
          <a:xfrm>
            <a:off x="6385547" y="2819400"/>
            <a:ext cx="2758453"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457200" y="1600200"/>
            <a:ext cx="6553200" cy="4800600"/>
          </a:xfrm>
        </p:spPr>
        <p:txBody>
          <a:bodyPr>
            <a:normAutofit lnSpcReduction="10000"/>
          </a:bodyPr>
          <a:lstStyle/>
          <a:p>
            <a:r>
              <a:rPr lang="en-US" dirty="0" smtClean="0"/>
              <a:t>Sleeping Beauty just pricked her finger and is feeling a lot of pain. Model the neurons involved in Sleeping Beauty sensing this pain. </a:t>
            </a:r>
          </a:p>
          <a:p>
            <a:endParaRPr lang="en-US" dirty="0" smtClean="0"/>
          </a:p>
          <a:p>
            <a:r>
              <a:rPr lang="en-US" dirty="0" smtClean="0"/>
              <a:t>In order for one neuron in this pathway to send information to the </a:t>
            </a:r>
            <a:r>
              <a:rPr lang="en-US" dirty="0"/>
              <a:t>next, </a:t>
            </a:r>
            <a:r>
              <a:rPr lang="en-US" dirty="0" smtClean="0"/>
              <a:t>how </a:t>
            </a:r>
            <a:r>
              <a:rPr lang="en-US" dirty="0"/>
              <a:t>would you change the electrical signal of the axon into a chemical signal at the synapse ? </a:t>
            </a:r>
          </a:p>
          <a:p>
            <a:endParaRPr lang="en-US" dirty="0"/>
          </a:p>
        </p:txBody>
      </p:sp>
    </p:spTree>
    <p:extLst>
      <p:ext uri="{BB962C8B-B14F-4D97-AF65-F5344CB8AC3E}">
        <p14:creationId xmlns:p14="http://schemas.microsoft.com/office/powerpoint/2010/main" val="2788124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How Botox Works!</a:t>
            </a:r>
            <a:endParaRPr lang="en-US" dirty="0"/>
          </a:p>
        </p:txBody>
      </p:sp>
      <p:pic>
        <p:nvPicPr>
          <p:cNvPr id="2050" name="Picture 2" descr="Botox ® and Dysport ® inj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97" y="1401856"/>
            <a:ext cx="3859409" cy="271123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100484" y="1421520"/>
            <a:ext cx="3814916" cy="4826879"/>
            <a:chOff x="5410200" y="1600200"/>
            <a:chExt cx="2743200" cy="3425588"/>
          </a:xfrm>
        </p:grpSpPr>
        <p:pic>
          <p:nvPicPr>
            <p:cNvPr id="2052" name="Picture 4" descr="https://encrypted-tbn0.google.com/images?q=tbn:ANd9GcTEpzPxq9bW5gRUYuCOtABt49FrSjvRA-yEKugtvgiG_S8we2uE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2743200" cy="3425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34781" y="1600200"/>
              <a:ext cx="816570" cy="369332"/>
            </a:xfrm>
            <a:prstGeom prst="rect">
              <a:avLst/>
            </a:prstGeom>
            <a:noFill/>
          </p:spPr>
          <p:txBody>
            <a:bodyPr wrap="none" rtlCol="0">
              <a:spAutoFit/>
            </a:bodyPr>
            <a:lstStyle/>
            <a:p>
              <a:r>
                <a:rPr lang="en-US" b="1" dirty="0" smtClean="0"/>
                <a:t>Before</a:t>
              </a:r>
              <a:endParaRPr lang="en-US" b="1" dirty="0"/>
            </a:p>
          </p:txBody>
        </p:sp>
        <p:sp>
          <p:nvSpPr>
            <p:cNvPr id="6" name="TextBox 5"/>
            <p:cNvSpPr txBox="1"/>
            <p:nvPr/>
          </p:nvSpPr>
          <p:spPr>
            <a:xfrm>
              <a:off x="5448848" y="3312994"/>
              <a:ext cx="672364" cy="369332"/>
            </a:xfrm>
            <a:prstGeom prst="rect">
              <a:avLst/>
            </a:prstGeom>
            <a:noFill/>
          </p:spPr>
          <p:txBody>
            <a:bodyPr wrap="none" rtlCol="0">
              <a:spAutoFit/>
            </a:bodyPr>
            <a:lstStyle/>
            <a:p>
              <a:r>
                <a:rPr lang="en-US" b="1" dirty="0" smtClean="0"/>
                <a:t>After</a:t>
              </a:r>
              <a:endParaRPr lang="en-US" b="1" dirty="0"/>
            </a:p>
          </p:txBody>
        </p:sp>
      </p:grpSp>
      <p:sp>
        <p:nvSpPr>
          <p:cNvPr id="8" name="TextBox 7"/>
          <p:cNvSpPr txBox="1"/>
          <p:nvPr/>
        </p:nvSpPr>
        <p:spPr>
          <a:xfrm>
            <a:off x="626806" y="4182107"/>
            <a:ext cx="4097594" cy="1938992"/>
          </a:xfrm>
          <a:prstGeom prst="rect">
            <a:avLst/>
          </a:prstGeom>
          <a:noFill/>
        </p:spPr>
        <p:txBody>
          <a:bodyPr wrap="square" rtlCol="0">
            <a:spAutoFit/>
          </a:bodyPr>
          <a:lstStyle/>
          <a:p>
            <a:r>
              <a:rPr lang="en-US" sz="2000" dirty="0" smtClean="0"/>
              <a:t>Botox destroys the proteins that fuse synaptic vesicles with the membrane.</a:t>
            </a:r>
          </a:p>
          <a:p>
            <a:endParaRPr lang="en-US" sz="2000" dirty="0" smtClean="0"/>
          </a:p>
          <a:p>
            <a:r>
              <a:rPr lang="en-US" sz="2000" dirty="0" smtClean="0"/>
              <a:t>By stopping vesicle release, Botox prevents muscle contraction which prevents wrinkles! </a:t>
            </a:r>
          </a:p>
        </p:txBody>
      </p:sp>
    </p:spTree>
    <p:extLst>
      <p:ext uri="{BB962C8B-B14F-4D97-AF65-F5344CB8AC3E}">
        <p14:creationId xmlns:p14="http://schemas.microsoft.com/office/powerpoint/2010/main" val="2939367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Synaptic Transmission</a:t>
            </a:r>
            <a:endParaRPr lang="en-US" dirty="0"/>
          </a:p>
        </p:txBody>
      </p:sp>
      <p:sp>
        <p:nvSpPr>
          <p:cNvPr id="13" name="Freeform 12"/>
          <p:cNvSpPr/>
          <p:nvPr/>
        </p:nvSpPr>
        <p:spPr>
          <a:xfrm>
            <a:off x="-76200" y="1774324"/>
            <a:ext cx="3612607" cy="4620846"/>
          </a:xfrm>
          <a:custGeom>
            <a:avLst/>
            <a:gdLst>
              <a:gd name="connsiteX0" fmla="*/ 11430 w 3897791"/>
              <a:gd name="connsiteY0" fmla="*/ 1257300 h 3920490"/>
              <a:gd name="connsiteX1" fmla="*/ 1611630 w 3897791"/>
              <a:gd name="connsiteY1" fmla="*/ 1280160 h 3920490"/>
              <a:gd name="connsiteX2" fmla="*/ 1611630 w 3897791"/>
              <a:gd name="connsiteY2" fmla="*/ 1280160 h 3920490"/>
              <a:gd name="connsiteX3" fmla="*/ 1645920 w 3897791"/>
              <a:gd name="connsiteY3" fmla="*/ 1188720 h 3920490"/>
              <a:gd name="connsiteX4" fmla="*/ 1668780 w 3897791"/>
              <a:gd name="connsiteY4" fmla="*/ 1154430 h 3920490"/>
              <a:gd name="connsiteX5" fmla="*/ 1691640 w 3897791"/>
              <a:gd name="connsiteY5" fmla="*/ 1085850 h 3920490"/>
              <a:gd name="connsiteX6" fmla="*/ 1725930 w 3897791"/>
              <a:gd name="connsiteY6" fmla="*/ 1017270 h 3920490"/>
              <a:gd name="connsiteX7" fmla="*/ 1748790 w 3897791"/>
              <a:gd name="connsiteY7" fmla="*/ 982980 h 3920490"/>
              <a:gd name="connsiteX8" fmla="*/ 1771650 w 3897791"/>
              <a:gd name="connsiteY8" fmla="*/ 914400 h 3920490"/>
              <a:gd name="connsiteX9" fmla="*/ 1828800 w 3897791"/>
              <a:gd name="connsiteY9" fmla="*/ 845820 h 3920490"/>
              <a:gd name="connsiteX10" fmla="*/ 1908810 w 3897791"/>
              <a:gd name="connsiteY10" fmla="*/ 754380 h 3920490"/>
              <a:gd name="connsiteX11" fmla="*/ 1954530 w 3897791"/>
              <a:gd name="connsiteY11" fmla="*/ 685800 h 3920490"/>
              <a:gd name="connsiteX12" fmla="*/ 2000250 w 3897791"/>
              <a:gd name="connsiteY12" fmla="*/ 628650 h 3920490"/>
              <a:gd name="connsiteX13" fmla="*/ 2057400 w 3897791"/>
              <a:gd name="connsiteY13" fmla="*/ 571500 h 3920490"/>
              <a:gd name="connsiteX14" fmla="*/ 2080260 w 3897791"/>
              <a:gd name="connsiteY14" fmla="*/ 537210 h 3920490"/>
              <a:gd name="connsiteX15" fmla="*/ 2114550 w 3897791"/>
              <a:gd name="connsiteY15" fmla="*/ 525780 h 3920490"/>
              <a:gd name="connsiteX16" fmla="*/ 2148840 w 3897791"/>
              <a:gd name="connsiteY16" fmla="*/ 502920 h 3920490"/>
              <a:gd name="connsiteX17" fmla="*/ 2171700 w 3897791"/>
              <a:gd name="connsiteY17" fmla="*/ 468630 h 3920490"/>
              <a:gd name="connsiteX18" fmla="*/ 2205990 w 3897791"/>
              <a:gd name="connsiteY18" fmla="*/ 445770 h 3920490"/>
              <a:gd name="connsiteX19" fmla="*/ 2217420 w 3897791"/>
              <a:gd name="connsiteY19" fmla="*/ 411480 h 3920490"/>
              <a:gd name="connsiteX20" fmla="*/ 2263140 w 3897791"/>
              <a:gd name="connsiteY20" fmla="*/ 342900 h 3920490"/>
              <a:gd name="connsiteX21" fmla="*/ 2286000 w 3897791"/>
              <a:gd name="connsiteY21" fmla="*/ 308610 h 3920490"/>
              <a:gd name="connsiteX22" fmla="*/ 2354580 w 3897791"/>
              <a:gd name="connsiteY22" fmla="*/ 262890 h 3920490"/>
              <a:gd name="connsiteX23" fmla="*/ 2366010 w 3897791"/>
              <a:gd name="connsiteY23" fmla="*/ 228600 h 3920490"/>
              <a:gd name="connsiteX24" fmla="*/ 2434590 w 3897791"/>
              <a:gd name="connsiteY24" fmla="*/ 182880 h 3920490"/>
              <a:gd name="connsiteX25" fmla="*/ 2457450 w 3897791"/>
              <a:gd name="connsiteY25" fmla="*/ 148590 h 3920490"/>
              <a:gd name="connsiteX26" fmla="*/ 2491740 w 3897791"/>
              <a:gd name="connsiteY26" fmla="*/ 137160 h 3920490"/>
              <a:gd name="connsiteX27" fmla="*/ 2526030 w 3897791"/>
              <a:gd name="connsiteY27" fmla="*/ 114300 h 3920490"/>
              <a:gd name="connsiteX28" fmla="*/ 2560320 w 3897791"/>
              <a:gd name="connsiteY28" fmla="*/ 102870 h 3920490"/>
              <a:gd name="connsiteX29" fmla="*/ 2697480 w 3897791"/>
              <a:gd name="connsiteY29" fmla="*/ 34290 h 3920490"/>
              <a:gd name="connsiteX30" fmla="*/ 3006090 w 3897791"/>
              <a:gd name="connsiteY30" fmla="*/ 11430 h 3920490"/>
              <a:gd name="connsiteX31" fmla="*/ 3108960 w 3897791"/>
              <a:gd name="connsiteY31" fmla="*/ 0 h 3920490"/>
              <a:gd name="connsiteX32" fmla="*/ 3577590 w 3897791"/>
              <a:gd name="connsiteY32" fmla="*/ 11430 h 3920490"/>
              <a:gd name="connsiteX33" fmla="*/ 3611880 w 3897791"/>
              <a:gd name="connsiteY33" fmla="*/ 34290 h 3920490"/>
              <a:gd name="connsiteX34" fmla="*/ 3714750 w 3897791"/>
              <a:gd name="connsiteY34" fmla="*/ 68580 h 3920490"/>
              <a:gd name="connsiteX35" fmla="*/ 3749040 w 3897791"/>
              <a:gd name="connsiteY35" fmla="*/ 80010 h 3920490"/>
              <a:gd name="connsiteX36" fmla="*/ 3783330 w 3897791"/>
              <a:gd name="connsiteY36" fmla="*/ 91440 h 3920490"/>
              <a:gd name="connsiteX37" fmla="*/ 3806190 w 3897791"/>
              <a:gd name="connsiteY37" fmla="*/ 125730 h 3920490"/>
              <a:gd name="connsiteX38" fmla="*/ 3840480 w 3897791"/>
              <a:gd name="connsiteY38" fmla="*/ 148590 h 3920490"/>
              <a:gd name="connsiteX39" fmla="*/ 3863340 w 3897791"/>
              <a:gd name="connsiteY39" fmla="*/ 228600 h 3920490"/>
              <a:gd name="connsiteX40" fmla="*/ 3886200 w 3897791"/>
              <a:gd name="connsiteY40" fmla="*/ 297180 h 3920490"/>
              <a:gd name="connsiteX41" fmla="*/ 3897630 w 3897791"/>
              <a:gd name="connsiteY41" fmla="*/ 502920 h 3920490"/>
              <a:gd name="connsiteX42" fmla="*/ 3897630 w 3897791"/>
              <a:gd name="connsiteY42" fmla="*/ 3451860 h 3920490"/>
              <a:gd name="connsiteX43" fmla="*/ 3863340 w 3897791"/>
              <a:gd name="connsiteY43" fmla="*/ 3543300 h 3920490"/>
              <a:gd name="connsiteX44" fmla="*/ 3851910 w 3897791"/>
              <a:gd name="connsiteY44" fmla="*/ 3577590 h 3920490"/>
              <a:gd name="connsiteX45" fmla="*/ 3817620 w 3897791"/>
              <a:gd name="connsiteY45" fmla="*/ 3611880 h 3920490"/>
              <a:gd name="connsiteX46" fmla="*/ 3806190 w 3897791"/>
              <a:gd name="connsiteY46" fmla="*/ 3646170 h 3920490"/>
              <a:gd name="connsiteX47" fmla="*/ 3760470 w 3897791"/>
              <a:gd name="connsiteY47" fmla="*/ 3714750 h 3920490"/>
              <a:gd name="connsiteX48" fmla="*/ 3737610 w 3897791"/>
              <a:gd name="connsiteY48" fmla="*/ 3783330 h 3920490"/>
              <a:gd name="connsiteX49" fmla="*/ 3669030 w 3897791"/>
              <a:gd name="connsiteY49" fmla="*/ 3817620 h 3920490"/>
              <a:gd name="connsiteX50" fmla="*/ 3600450 w 3897791"/>
              <a:gd name="connsiteY50" fmla="*/ 3840480 h 3920490"/>
              <a:gd name="connsiteX51" fmla="*/ 3577590 w 3897791"/>
              <a:gd name="connsiteY51" fmla="*/ 3874770 h 3920490"/>
              <a:gd name="connsiteX52" fmla="*/ 3509010 w 3897791"/>
              <a:gd name="connsiteY52" fmla="*/ 3897630 h 3920490"/>
              <a:gd name="connsiteX53" fmla="*/ 3063240 w 3897791"/>
              <a:gd name="connsiteY53" fmla="*/ 3920490 h 3920490"/>
              <a:gd name="connsiteX54" fmla="*/ 2663190 w 3897791"/>
              <a:gd name="connsiteY54" fmla="*/ 3909060 h 3920490"/>
              <a:gd name="connsiteX55" fmla="*/ 2594610 w 3897791"/>
              <a:gd name="connsiteY55" fmla="*/ 3886200 h 3920490"/>
              <a:gd name="connsiteX56" fmla="*/ 2560320 w 3897791"/>
              <a:gd name="connsiteY56" fmla="*/ 3874770 h 3920490"/>
              <a:gd name="connsiteX57" fmla="*/ 2526030 w 3897791"/>
              <a:gd name="connsiteY57" fmla="*/ 3863340 h 3920490"/>
              <a:gd name="connsiteX58" fmla="*/ 2491740 w 3897791"/>
              <a:gd name="connsiteY58" fmla="*/ 3840480 h 3920490"/>
              <a:gd name="connsiteX59" fmla="*/ 2457450 w 3897791"/>
              <a:gd name="connsiteY59" fmla="*/ 3806190 h 3920490"/>
              <a:gd name="connsiteX60" fmla="*/ 2434590 w 3897791"/>
              <a:gd name="connsiteY60" fmla="*/ 3771900 h 3920490"/>
              <a:gd name="connsiteX61" fmla="*/ 2400300 w 3897791"/>
              <a:gd name="connsiteY61" fmla="*/ 3760470 h 3920490"/>
              <a:gd name="connsiteX62" fmla="*/ 2388870 w 3897791"/>
              <a:gd name="connsiteY62" fmla="*/ 3726180 h 3920490"/>
              <a:gd name="connsiteX63" fmla="*/ 2320290 w 3897791"/>
              <a:gd name="connsiteY63" fmla="*/ 3680460 h 3920490"/>
              <a:gd name="connsiteX64" fmla="*/ 2286000 w 3897791"/>
              <a:gd name="connsiteY64" fmla="*/ 3611880 h 3920490"/>
              <a:gd name="connsiteX65" fmla="*/ 2251710 w 3897791"/>
              <a:gd name="connsiteY65" fmla="*/ 3600450 h 3920490"/>
              <a:gd name="connsiteX66" fmla="*/ 2205990 w 3897791"/>
              <a:gd name="connsiteY66" fmla="*/ 3543300 h 3920490"/>
              <a:gd name="connsiteX67" fmla="*/ 2160270 w 3897791"/>
              <a:gd name="connsiteY67" fmla="*/ 3497580 h 3920490"/>
              <a:gd name="connsiteX68" fmla="*/ 2148840 w 3897791"/>
              <a:gd name="connsiteY68" fmla="*/ 3463290 h 3920490"/>
              <a:gd name="connsiteX69" fmla="*/ 2114550 w 3897791"/>
              <a:gd name="connsiteY69" fmla="*/ 3440430 h 3920490"/>
              <a:gd name="connsiteX70" fmla="*/ 2080260 w 3897791"/>
              <a:gd name="connsiteY70" fmla="*/ 3406140 h 3920490"/>
              <a:gd name="connsiteX71" fmla="*/ 2034540 w 3897791"/>
              <a:gd name="connsiteY71" fmla="*/ 3337560 h 3920490"/>
              <a:gd name="connsiteX72" fmla="*/ 2000250 w 3897791"/>
              <a:gd name="connsiteY72" fmla="*/ 3303270 h 3920490"/>
              <a:gd name="connsiteX73" fmla="*/ 1954530 w 3897791"/>
              <a:gd name="connsiteY73" fmla="*/ 3200400 h 3920490"/>
              <a:gd name="connsiteX74" fmla="*/ 1943100 w 3897791"/>
              <a:gd name="connsiteY74" fmla="*/ 3166110 h 3920490"/>
              <a:gd name="connsiteX75" fmla="*/ 1908810 w 3897791"/>
              <a:gd name="connsiteY75" fmla="*/ 3097530 h 3920490"/>
              <a:gd name="connsiteX76" fmla="*/ 1897380 w 3897791"/>
              <a:gd name="connsiteY76" fmla="*/ 3063240 h 3920490"/>
              <a:gd name="connsiteX77" fmla="*/ 1851660 w 3897791"/>
              <a:gd name="connsiteY77" fmla="*/ 2994660 h 3920490"/>
              <a:gd name="connsiteX78" fmla="*/ 1805940 w 3897791"/>
              <a:gd name="connsiteY78" fmla="*/ 2937510 h 3920490"/>
              <a:gd name="connsiteX79" fmla="*/ 1760220 w 3897791"/>
              <a:gd name="connsiteY79" fmla="*/ 2834640 h 3920490"/>
              <a:gd name="connsiteX80" fmla="*/ 1748790 w 3897791"/>
              <a:gd name="connsiteY80" fmla="*/ 2800350 h 3920490"/>
              <a:gd name="connsiteX81" fmla="*/ 1725930 w 3897791"/>
              <a:gd name="connsiteY81" fmla="*/ 2766060 h 3920490"/>
              <a:gd name="connsiteX82" fmla="*/ 1714500 w 3897791"/>
              <a:gd name="connsiteY82" fmla="*/ 2731770 h 3920490"/>
              <a:gd name="connsiteX83" fmla="*/ 1668780 w 3897791"/>
              <a:gd name="connsiteY83" fmla="*/ 2663190 h 3920490"/>
              <a:gd name="connsiteX84" fmla="*/ 1645920 w 3897791"/>
              <a:gd name="connsiteY84" fmla="*/ 2617470 h 3920490"/>
              <a:gd name="connsiteX85" fmla="*/ 0 w 3897791"/>
              <a:gd name="connsiteY85" fmla="*/ 2617470 h 3920490"/>
              <a:gd name="connsiteX86" fmla="*/ 11430 w 3897791"/>
              <a:gd name="connsiteY86" fmla="*/ 1257300 h 39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97791" h="3920490">
                <a:moveTo>
                  <a:pt x="11430" y="1257300"/>
                </a:moveTo>
                <a:lnTo>
                  <a:pt x="1611630" y="1280160"/>
                </a:lnTo>
                <a:lnTo>
                  <a:pt x="1611630" y="1280160"/>
                </a:lnTo>
                <a:cubicBezTo>
                  <a:pt x="1623060" y="1249680"/>
                  <a:pt x="1632450" y="1218355"/>
                  <a:pt x="1645920" y="1188720"/>
                </a:cubicBezTo>
                <a:cubicBezTo>
                  <a:pt x="1651604" y="1176214"/>
                  <a:pt x="1663201" y="1166983"/>
                  <a:pt x="1668780" y="1154430"/>
                </a:cubicBezTo>
                <a:cubicBezTo>
                  <a:pt x="1678567" y="1132410"/>
                  <a:pt x="1678274" y="1105900"/>
                  <a:pt x="1691640" y="1085850"/>
                </a:cubicBezTo>
                <a:cubicBezTo>
                  <a:pt x="1757154" y="987580"/>
                  <a:pt x="1678608" y="1111914"/>
                  <a:pt x="1725930" y="1017270"/>
                </a:cubicBezTo>
                <a:cubicBezTo>
                  <a:pt x="1732073" y="1004983"/>
                  <a:pt x="1743211" y="995533"/>
                  <a:pt x="1748790" y="982980"/>
                </a:cubicBezTo>
                <a:cubicBezTo>
                  <a:pt x="1758577" y="960960"/>
                  <a:pt x="1758284" y="934450"/>
                  <a:pt x="1771650" y="914400"/>
                </a:cubicBezTo>
                <a:cubicBezTo>
                  <a:pt x="1853338" y="791869"/>
                  <a:pt x="1726125" y="977831"/>
                  <a:pt x="1828800" y="845820"/>
                </a:cubicBezTo>
                <a:cubicBezTo>
                  <a:pt x="1900604" y="753501"/>
                  <a:pt x="1842428" y="798635"/>
                  <a:pt x="1908810" y="754380"/>
                </a:cubicBezTo>
                <a:cubicBezTo>
                  <a:pt x="1935988" y="672847"/>
                  <a:pt x="1897451" y="771419"/>
                  <a:pt x="1954530" y="685800"/>
                </a:cubicBezTo>
                <a:cubicBezTo>
                  <a:pt x="1998697" y="619549"/>
                  <a:pt x="1923562" y="679775"/>
                  <a:pt x="2000250" y="628650"/>
                </a:cubicBezTo>
                <a:cubicBezTo>
                  <a:pt x="2061210" y="537210"/>
                  <a:pt x="1981200" y="647700"/>
                  <a:pt x="2057400" y="571500"/>
                </a:cubicBezTo>
                <a:cubicBezTo>
                  <a:pt x="2067114" y="561786"/>
                  <a:pt x="2069533" y="545792"/>
                  <a:pt x="2080260" y="537210"/>
                </a:cubicBezTo>
                <a:cubicBezTo>
                  <a:pt x="2089668" y="529684"/>
                  <a:pt x="2103774" y="531168"/>
                  <a:pt x="2114550" y="525780"/>
                </a:cubicBezTo>
                <a:cubicBezTo>
                  <a:pt x="2126837" y="519637"/>
                  <a:pt x="2137410" y="510540"/>
                  <a:pt x="2148840" y="502920"/>
                </a:cubicBezTo>
                <a:cubicBezTo>
                  <a:pt x="2156460" y="491490"/>
                  <a:pt x="2161986" y="478344"/>
                  <a:pt x="2171700" y="468630"/>
                </a:cubicBezTo>
                <a:cubicBezTo>
                  <a:pt x="2181414" y="458916"/>
                  <a:pt x="2197408" y="456497"/>
                  <a:pt x="2205990" y="445770"/>
                </a:cubicBezTo>
                <a:cubicBezTo>
                  <a:pt x="2213516" y="436362"/>
                  <a:pt x="2211569" y="422012"/>
                  <a:pt x="2217420" y="411480"/>
                </a:cubicBezTo>
                <a:cubicBezTo>
                  <a:pt x="2230763" y="387463"/>
                  <a:pt x="2247900" y="365760"/>
                  <a:pt x="2263140" y="342900"/>
                </a:cubicBezTo>
                <a:cubicBezTo>
                  <a:pt x="2270760" y="331470"/>
                  <a:pt x="2274570" y="316230"/>
                  <a:pt x="2286000" y="308610"/>
                </a:cubicBezTo>
                <a:lnTo>
                  <a:pt x="2354580" y="262890"/>
                </a:lnTo>
                <a:cubicBezTo>
                  <a:pt x="2358390" y="251460"/>
                  <a:pt x="2357491" y="237119"/>
                  <a:pt x="2366010" y="228600"/>
                </a:cubicBezTo>
                <a:cubicBezTo>
                  <a:pt x="2385437" y="209173"/>
                  <a:pt x="2434590" y="182880"/>
                  <a:pt x="2434590" y="182880"/>
                </a:cubicBezTo>
                <a:cubicBezTo>
                  <a:pt x="2442210" y="171450"/>
                  <a:pt x="2446723" y="157172"/>
                  <a:pt x="2457450" y="148590"/>
                </a:cubicBezTo>
                <a:cubicBezTo>
                  <a:pt x="2466858" y="141064"/>
                  <a:pt x="2480964" y="142548"/>
                  <a:pt x="2491740" y="137160"/>
                </a:cubicBezTo>
                <a:cubicBezTo>
                  <a:pt x="2504027" y="131017"/>
                  <a:pt x="2513743" y="120443"/>
                  <a:pt x="2526030" y="114300"/>
                </a:cubicBezTo>
                <a:cubicBezTo>
                  <a:pt x="2536806" y="108912"/>
                  <a:pt x="2549788" y="108721"/>
                  <a:pt x="2560320" y="102870"/>
                </a:cubicBezTo>
                <a:cubicBezTo>
                  <a:pt x="2610232" y="75141"/>
                  <a:pt x="2636793" y="38336"/>
                  <a:pt x="2697480" y="34290"/>
                </a:cubicBezTo>
                <a:cubicBezTo>
                  <a:pt x="2813666" y="26544"/>
                  <a:pt x="2892784" y="22221"/>
                  <a:pt x="3006090" y="11430"/>
                </a:cubicBezTo>
                <a:cubicBezTo>
                  <a:pt x="3040436" y="8159"/>
                  <a:pt x="3074670" y="3810"/>
                  <a:pt x="3108960" y="0"/>
                </a:cubicBezTo>
                <a:cubicBezTo>
                  <a:pt x="3265170" y="3810"/>
                  <a:pt x="3421695" y="801"/>
                  <a:pt x="3577590" y="11430"/>
                </a:cubicBezTo>
                <a:cubicBezTo>
                  <a:pt x="3591295" y="12364"/>
                  <a:pt x="3599327" y="28711"/>
                  <a:pt x="3611880" y="34290"/>
                </a:cubicBezTo>
                <a:lnTo>
                  <a:pt x="3714750" y="68580"/>
                </a:lnTo>
                <a:lnTo>
                  <a:pt x="3749040" y="80010"/>
                </a:lnTo>
                <a:lnTo>
                  <a:pt x="3783330" y="91440"/>
                </a:lnTo>
                <a:cubicBezTo>
                  <a:pt x="3790950" y="102870"/>
                  <a:pt x="3796476" y="116016"/>
                  <a:pt x="3806190" y="125730"/>
                </a:cubicBezTo>
                <a:cubicBezTo>
                  <a:pt x="3815904" y="135444"/>
                  <a:pt x="3831898" y="137863"/>
                  <a:pt x="3840480" y="148590"/>
                </a:cubicBezTo>
                <a:cubicBezTo>
                  <a:pt x="3846626" y="156273"/>
                  <a:pt x="3862354" y="225314"/>
                  <a:pt x="3863340" y="228600"/>
                </a:cubicBezTo>
                <a:cubicBezTo>
                  <a:pt x="3870264" y="251680"/>
                  <a:pt x="3886200" y="297180"/>
                  <a:pt x="3886200" y="297180"/>
                </a:cubicBezTo>
                <a:cubicBezTo>
                  <a:pt x="3900045" y="449470"/>
                  <a:pt x="3897630" y="380827"/>
                  <a:pt x="3897630" y="502920"/>
                </a:cubicBezTo>
                <a:lnTo>
                  <a:pt x="3897630" y="3451860"/>
                </a:lnTo>
                <a:cubicBezTo>
                  <a:pt x="3886200" y="3482340"/>
                  <a:pt x="3874465" y="3512707"/>
                  <a:pt x="3863340" y="3543300"/>
                </a:cubicBezTo>
                <a:cubicBezTo>
                  <a:pt x="3859223" y="3554623"/>
                  <a:pt x="3858593" y="3567565"/>
                  <a:pt x="3851910" y="3577590"/>
                </a:cubicBezTo>
                <a:cubicBezTo>
                  <a:pt x="3842944" y="3591040"/>
                  <a:pt x="3829050" y="3600450"/>
                  <a:pt x="3817620" y="3611880"/>
                </a:cubicBezTo>
                <a:cubicBezTo>
                  <a:pt x="3813810" y="3623310"/>
                  <a:pt x="3812041" y="3635638"/>
                  <a:pt x="3806190" y="3646170"/>
                </a:cubicBezTo>
                <a:cubicBezTo>
                  <a:pt x="3792847" y="3670187"/>
                  <a:pt x="3769158" y="3688686"/>
                  <a:pt x="3760470" y="3714750"/>
                </a:cubicBezTo>
                <a:cubicBezTo>
                  <a:pt x="3752850" y="3737610"/>
                  <a:pt x="3760470" y="3775710"/>
                  <a:pt x="3737610" y="3783330"/>
                </a:cubicBezTo>
                <a:cubicBezTo>
                  <a:pt x="3612555" y="3825015"/>
                  <a:pt x="3801974" y="3758534"/>
                  <a:pt x="3669030" y="3817620"/>
                </a:cubicBezTo>
                <a:cubicBezTo>
                  <a:pt x="3647010" y="3827407"/>
                  <a:pt x="3600450" y="3840480"/>
                  <a:pt x="3600450" y="3840480"/>
                </a:cubicBezTo>
                <a:cubicBezTo>
                  <a:pt x="3592830" y="3851910"/>
                  <a:pt x="3589239" y="3867489"/>
                  <a:pt x="3577590" y="3874770"/>
                </a:cubicBezTo>
                <a:cubicBezTo>
                  <a:pt x="3557156" y="3887541"/>
                  <a:pt x="3532779" y="3893669"/>
                  <a:pt x="3509010" y="3897630"/>
                </a:cubicBezTo>
                <a:cubicBezTo>
                  <a:pt x="3316354" y="3929739"/>
                  <a:pt x="3463595" y="3908358"/>
                  <a:pt x="3063240" y="3920490"/>
                </a:cubicBezTo>
                <a:cubicBezTo>
                  <a:pt x="2929890" y="3916680"/>
                  <a:pt x="2796239" y="3918795"/>
                  <a:pt x="2663190" y="3909060"/>
                </a:cubicBezTo>
                <a:cubicBezTo>
                  <a:pt x="2639158" y="3907302"/>
                  <a:pt x="2617470" y="3893820"/>
                  <a:pt x="2594610" y="3886200"/>
                </a:cubicBezTo>
                <a:lnTo>
                  <a:pt x="2560320" y="3874770"/>
                </a:lnTo>
                <a:cubicBezTo>
                  <a:pt x="2548890" y="3870960"/>
                  <a:pt x="2536055" y="3870023"/>
                  <a:pt x="2526030" y="3863340"/>
                </a:cubicBezTo>
                <a:cubicBezTo>
                  <a:pt x="2514600" y="3855720"/>
                  <a:pt x="2502293" y="3849274"/>
                  <a:pt x="2491740" y="3840480"/>
                </a:cubicBezTo>
                <a:cubicBezTo>
                  <a:pt x="2479322" y="3830132"/>
                  <a:pt x="2467798" y="3818608"/>
                  <a:pt x="2457450" y="3806190"/>
                </a:cubicBezTo>
                <a:cubicBezTo>
                  <a:pt x="2448656" y="3795637"/>
                  <a:pt x="2445317" y="3780482"/>
                  <a:pt x="2434590" y="3771900"/>
                </a:cubicBezTo>
                <a:cubicBezTo>
                  <a:pt x="2425182" y="3764374"/>
                  <a:pt x="2411730" y="3764280"/>
                  <a:pt x="2400300" y="3760470"/>
                </a:cubicBezTo>
                <a:cubicBezTo>
                  <a:pt x="2396490" y="3749040"/>
                  <a:pt x="2397389" y="3734699"/>
                  <a:pt x="2388870" y="3726180"/>
                </a:cubicBezTo>
                <a:cubicBezTo>
                  <a:pt x="2369443" y="3706753"/>
                  <a:pt x="2320290" y="3680460"/>
                  <a:pt x="2320290" y="3680460"/>
                </a:cubicBezTo>
                <a:cubicBezTo>
                  <a:pt x="2312760" y="3657871"/>
                  <a:pt x="2306143" y="3627994"/>
                  <a:pt x="2286000" y="3611880"/>
                </a:cubicBezTo>
                <a:cubicBezTo>
                  <a:pt x="2276592" y="3604354"/>
                  <a:pt x="2263140" y="3604260"/>
                  <a:pt x="2251710" y="3600450"/>
                </a:cubicBezTo>
                <a:cubicBezTo>
                  <a:pt x="2222980" y="3514261"/>
                  <a:pt x="2265076" y="3617158"/>
                  <a:pt x="2205990" y="3543300"/>
                </a:cubicBezTo>
                <a:cubicBezTo>
                  <a:pt x="2161655" y="3487882"/>
                  <a:pt x="2235085" y="3522518"/>
                  <a:pt x="2160270" y="3497580"/>
                </a:cubicBezTo>
                <a:cubicBezTo>
                  <a:pt x="2156460" y="3486150"/>
                  <a:pt x="2156366" y="3472698"/>
                  <a:pt x="2148840" y="3463290"/>
                </a:cubicBezTo>
                <a:cubicBezTo>
                  <a:pt x="2140258" y="3452563"/>
                  <a:pt x="2125103" y="3449224"/>
                  <a:pt x="2114550" y="3440430"/>
                </a:cubicBezTo>
                <a:cubicBezTo>
                  <a:pt x="2102132" y="3430082"/>
                  <a:pt x="2090184" y="3418899"/>
                  <a:pt x="2080260" y="3406140"/>
                </a:cubicBezTo>
                <a:cubicBezTo>
                  <a:pt x="2063392" y="3384453"/>
                  <a:pt x="2053967" y="3356987"/>
                  <a:pt x="2034540" y="3337560"/>
                </a:cubicBezTo>
                <a:cubicBezTo>
                  <a:pt x="2023110" y="3326130"/>
                  <a:pt x="2010598" y="3315688"/>
                  <a:pt x="2000250" y="3303270"/>
                </a:cubicBezTo>
                <a:cubicBezTo>
                  <a:pt x="1970061" y="3267044"/>
                  <a:pt x="1971143" y="3250240"/>
                  <a:pt x="1954530" y="3200400"/>
                </a:cubicBezTo>
                <a:lnTo>
                  <a:pt x="1943100" y="3166110"/>
                </a:lnTo>
                <a:cubicBezTo>
                  <a:pt x="1914370" y="3079921"/>
                  <a:pt x="1953125" y="3186160"/>
                  <a:pt x="1908810" y="3097530"/>
                </a:cubicBezTo>
                <a:cubicBezTo>
                  <a:pt x="1903422" y="3086754"/>
                  <a:pt x="1903231" y="3073772"/>
                  <a:pt x="1897380" y="3063240"/>
                </a:cubicBezTo>
                <a:cubicBezTo>
                  <a:pt x="1884037" y="3039223"/>
                  <a:pt x="1860348" y="3020724"/>
                  <a:pt x="1851660" y="2994660"/>
                </a:cubicBezTo>
                <a:cubicBezTo>
                  <a:pt x="1835886" y="2947338"/>
                  <a:pt x="1850255" y="2967053"/>
                  <a:pt x="1805940" y="2937510"/>
                </a:cubicBezTo>
                <a:cubicBezTo>
                  <a:pt x="1769714" y="2883170"/>
                  <a:pt x="1787424" y="2916252"/>
                  <a:pt x="1760220" y="2834640"/>
                </a:cubicBezTo>
                <a:cubicBezTo>
                  <a:pt x="1756410" y="2823210"/>
                  <a:pt x="1755473" y="2810375"/>
                  <a:pt x="1748790" y="2800350"/>
                </a:cubicBezTo>
                <a:cubicBezTo>
                  <a:pt x="1741170" y="2788920"/>
                  <a:pt x="1732073" y="2778347"/>
                  <a:pt x="1725930" y="2766060"/>
                </a:cubicBezTo>
                <a:cubicBezTo>
                  <a:pt x="1720542" y="2755284"/>
                  <a:pt x="1720351" y="2742302"/>
                  <a:pt x="1714500" y="2731770"/>
                </a:cubicBezTo>
                <a:cubicBezTo>
                  <a:pt x="1701157" y="2707753"/>
                  <a:pt x="1677468" y="2689254"/>
                  <a:pt x="1668780" y="2663190"/>
                </a:cubicBezTo>
                <a:cubicBezTo>
                  <a:pt x="1655646" y="2623788"/>
                  <a:pt x="1665869" y="2637419"/>
                  <a:pt x="1645920" y="2617470"/>
                </a:cubicBezTo>
                <a:lnTo>
                  <a:pt x="0" y="2617470"/>
                </a:lnTo>
                <a:lnTo>
                  <a:pt x="11430" y="125730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7171918" y="1774324"/>
            <a:ext cx="2048282" cy="4653146"/>
          </a:xfrm>
          <a:custGeom>
            <a:avLst/>
            <a:gdLst>
              <a:gd name="connsiteX0" fmla="*/ 2133600 w 2168769"/>
              <a:gd name="connsiteY0" fmla="*/ 0 h 6002216"/>
              <a:gd name="connsiteX1" fmla="*/ 2133600 w 2168769"/>
              <a:gd name="connsiteY1" fmla="*/ 0 h 6002216"/>
              <a:gd name="connsiteX2" fmla="*/ 1875692 w 2168769"/>
              <a:gd name="connsiteY2" fmla="*/ 23446 h 6002216"/>
              <a:gd name="connsiteX3" fmla="*/ 1758461 w 2168769"/>
              <a:gd name="connsiteY3" fmla="*/ 35169 h 6002216"/>
              <a:gd name="connsiteX4" fmla="*/ 1711569 w 2168769"/>
              <a:gd name="connsiteY4" fmla="*/ 46892 h 6002216"/>
              <a:gd name="connsiteX5" fmla="*/ 1641231 w 2168769"/>
              <a:gd name="connsiteY5" fmla="*/ 58615 h 6002216"/>
              <a:gd name="connsiteX6" fmla="*/ 1570892 w 2168769"/>
              <a:gd name="connsiteY6" fmla="*/ 82061 h 6002216"/>
              <a:gd name="connsiteX7" fmla="*/ 1535723 w 2168769"/>
              <a:gd name="connsiteY7" fmla="*/ 93784 h 6002216"/>
              <a:gd name="connsiteX8" fmla="*/ 1441938 w 2168769"/>
              <a:gd name="connsiteY8" fmla="*/ 105507 h 6002216"/>
              <a:gd name="connsiteX9" fmla="*/ 1371600 w 2168769"/>
              <a:gd name="connsiteY9" fmla="*/ 128953 h 6002216"/>
              <a:gd name="connsiteX10" fmla="*/ 1336431 w 2168769"/>
              <a:gd name="connsiteY10" fmla="*/ 140677 h 6002216"/>
              <a:gd name="connsiteX11" fmla="*/ 1219200 w 2168769"/>
              <a:gd name="connsiteY11" fmla="*/ 164123 h 6002216"/>
              <a:gd name="connsiteX12" fmla="*/ 1043354 w 2168769"/>
              <a:gd name="connsiteY12" fmla="*/ 222738 h 6002216"/>
              <a:gd name="connsiteX13" fmla="*/ 973015 w 2168769"/>
              <a:gd name="connsiteY13" fmla="*/ 246184 h 6002216"/>
              <a:gd name="connsiteX14" fmla="*/ 902677 w 2168769"/>
              <a:gd name="connsiteY14" fmla="*/ 281353 h 6002216"/>
              <a:gd name="connsiteX15" fmla="*/ 844061 w 2168769"/>
              <a:gd name="connsiteY15" fmla="*/ 316523 h 6002216"/>
              <a:gd name="connsiteX16" fmla="*/ 773723 w 2168769"/>
              <a:gd name="connsiteY16" fmla="*/ 363415 h 6002216"/>
              <a:gd name="connsiteX17" fmla="*/ 715108 w 2168769"/>
              <a:gd name="connsiteY17" fmla="*/ 422030 h 6002216"/>
              <a:gd name="connsiteX18" fmla="*/ 691661 w 2168769"/>
              <a:gd name="connsiteY18" fmla="*/ 457200 h 6002216"/>
              <a:gd name="connsiteX19" fmla="*/ 656492 w 2168769"/>
              <a:gd name="connsiteY19" fmla="*/ 527538 h 6002216"/>
              <a:gd name="connsiteX20" fmla="*/ 621323 w 2168769"/>
              <a:gd name="connsiteY20" fmla="*/ 550984 h 6002216"/>
              <a:gd name="connsiteX21" fmla="*/ 586154 w 2168769"/>
              <a:gd name="connsiteY21" fmla="*/ 609600 h 6002216"/>
              <a:gd name="connsiteX22" fmla="*/ 574431 w 2168769"/>
              <a:gd name="connsiteY22" fmla="*/ 644769 h 6002216"/>
              <a:gd name="connsiteX23" fmla="*/ 539261 w 2168769"/>
              <a:gd name="connsiteY23" fmla="*/ 656492 h 6002216"/>
              <a:gd name="connsiteX24" fmla="*/ 492369 w 2168769"/>
              <a:gd name="connsiteY24" fmla="*/ 750277 h 6002216"/>
              <a:gd name="connsiteX25" fmla="*/ 480646 w 2168769"/>
              <a:gd name="connsiteY25" fmla="*/ 785446 h 6002216"/>
              <a:gd name="connsiteX26" fmla="*/ 445477 w 2168769"/>
              <a:gd name="connsiteY26" fmla="*/ 808892 h 6002216"/>
              <a:gd name="connsiteX27" fmla="*/ 422031 w 2168769"/>
              <a:gd name="connsiteY27" fmla="*/ 879230 h 6002216"/>
              <a:gd name="connsiteX28" fmla="*/ 375138 w 2168769"/>
              <a:gd name="connsiteY28" fmla="*/ 937846 h 6002216"/>
              <a:gd name="connsiteX29" fmla="*/ 351692 w 2168769"/>
              <a:gd name="connsiteY29" fmla="*/ 1019907 h 6002216"/>
              <a:gd name="connsiteX30" fmla="*/ 316523 w 2168769"/>
              <a:gd name="connsiteY30" fmla="*/ 1113692 h 6002216"/>
              <a:gd name="connsiteX31" fmla="*/ 304800 w 2168769"/>
              <a:gd name="connsiteY31" fmla="*/ 1184030 h 6002216"/>
              <a:gd name="connsiteX32" fmla="*/ 293077 w 2168769"/>
              <a:gd name="connsiteY32" fmla="*/ 1230923 h 6002216"/>
              <a:gd name="connsiteX33" fmla="*/ 281354 w 2168769"/>
              <a:gd name="connsiteY33" fmla="*/ 1289538 h 6002216"/>
              <a:gd name="connsiteX34" fmla="*/ 257908 w 2168769"/>
              <a:gd name="connsiteY34" fmla="*/ 1359877 h 6002216"/>
              <a:gd name="connsiteX35" fmla="*/ 234461 w 2168769"/>
              <a:gd name="connsiteY35" fmla="*/ 1395046 h 6002216"/>
              <a:gd name="connsiteX36" fmla="*/ 199292 w 2168769"/>
              <a:gd name="connsiteY36" fmla="*/ 1465384 h 6002216"/>
              <a:gd name="connsiteX37" fmla="*/ 175846 w 2168769"/>
              <a:gd name="connsiteY37" fmla="*/ 1547446 h 6002216"/>
              <a:gd name="connsiteX38" fmla="*/ 152400 w 2168769"/>
              <a:gd name="connsiteY38" fmla="*/ 1617784 h 6002216"/>
              <a:gd name="connsiteX39" fmla="*/ 140677 w 2168769"/>
              <a:gd name="connsiteY39" fmla="*/ 1652953 h 6002216"/>
              <a:gd name="connsiteX40" fmla="*/ 128954 w 2168769"/>
              <a:gd name="connsiteY40" fmla="*/ 1723292 h 6002216"/>
              <a:gd name="connsiteX41" fmla="*/ 105508 w 2168769"/>
              <a:gd name="connsiteY41" fmla="*/ 1793630 h 6002216"/>
              <a:gd name="connsiteX42" fmla="*/ 93784 w 2168769"/>
              <a:gd name="connsiteY42" fmla="*/ 1875692 h 6002216"/>
              <a:gd name="connsiteX43" fmla="*/ 70338 w 2168769"/>
              <a:gd name="connsiteY43" fmla="*/ 2121877 h 6002216"/>
              <a:gd name="connsiteX44" fmla="*/ 46892 w 2168769"/>
              <a:gd name="connsiteY44" fmla="*/ 2192215 h 6002216"/>
              <a:gd name="connsiteX45" fmla="*/ 35169 w 2168769"/>
              <a:gd name="connsiteY45" fmla="*/ 2227384 h 6002216"/>
              <a:gd name="connsiteX46" fmla="*/ 23446 w 2168769"/>
              <a:gd name="connsiteY46" fmla="*/ 2414953 h 6002216"/>
              <a:gd name="connsiteX47" fmla="*/ 11723 w 2168769"/>
              <a:gd name="connsiteY47" fmla="*/ 2450123 h 6002216"/>
              <a:gd name="connsiteX48" fmla="*/ 0 w 2168769"/>
              <a:gd name="connsiteY48" fmla="*/ 2825261 h 6002216"/>
              <a:gd name="connsiteX49" fmla="*/ 11723 w 2168769"/>
              <a:gd name="connsiteY49" fmla="*/ 3059723 h 6002216"/>
              <a:gd name="connsiteX50" fmla="*/ 35169 w 2168769"/>
              <a:gd name="connsiteY50" fmla="*/ 3200400 h 6002216"/>
              <a:gd name="connsiteX51" fmla="*/ 23446 w 2168769"/>
              <a:gd name="connsiteY51" fmla="*/ 3317630 h 6002216"/>
              <a:gd name="connsiteX52" fmla="*/ 35169 w 2168769"/>
              <a:gd name="connsiteY52" fmla="*/ 3446584 h 6002216"/>
              <a:gd name="connsiteX53" fmla="*/ 35169 w 2168769"/>
              <a:gd name="connsiteY53" fmla="*/ 3446584 h 6002216"/>
              <a:gd name="connsiteX54" fmla="*/ 35169 w 2168769"/>
              <a:gd name="connsiteY54" fmla="*/ 3446584 h 6002216"/>
              <a:gd name="connsiteX55" fmla="*/ 46892 w 2168769"/>
              <a:gd name="connsiteY55" fmla="*/ 3552092 h 6002216"/>
              <a:gd name="connsiteX56" fmla="*/ 58615 w 2168769"/>
              <a:gd name="connsiteY56" fmla="*/ 3622430 h 6002216"/>
              <a:gd name="connsiteX57" fmla="*/ 70338 w 2168769"/>
              <a:gd name="connsiteY57" fmla="*/ 3903784 h 6002216"/>
              <a:gd name="connsiteX58" fmla="*/ 82061 w 2168769"/>
              <a:gd name="connsiteY58" fmla="*/ 3997569 h 6002216"/>
              <a:gd name="connsiteX59" fmla="*/ 93784 w 2168769"/>
              <a:gd name="connsiteY59" fmla="*/ 4149969 h 6002216"/>
              <a:gd name="connsiteX60" fmla="*/ 105508 w 2168769"/>
              <a:gd name="connsiteY60" fmla="*/ 4220307 h 6002216"/>
              <a:gd name="connsiteX61" fmla="*/ 128954 w 2168769"/>
              <a:gd name="connsiteY61" fmla="*/ 4372707 h 6002216"/>
              <a:gd name="connsiteX62" fmla="*/ 140677 w 2168769"/>
              <a:gd name="connsiteY62" fmla="*/ 4407877 h 6002216"/>
              <a:gd name="connsiteX63" fmla="*/ 152400 w 2168769"/>
              <a:gd name="connsiteY63" fmla="*/ 4478215 h 6002216"/>
              <a:gd name="connsiteX64" fmla="*/ 187569 w 2168769"/>
              <a:gd name="connsiteY64" fmla="*/ 4595446 h 6002216"/>
              <a:gd name="connsiteX65" fmla="*/ 199292 w 2168769"/>
              <a:gd name="connsiteY65" fmla="*/ 4689230 h 6002216"/>
              <a:gd name="connsiteX66" fmla="*/ 222738 w 2168769"/>
              <a:gd name="connsiteY66" fmla="*/ 4759569 h 6002216"/>
              <a:gd name="connsiteX67" fmla="*/ 246184 w 2168769"/>
              <a:gd name="connsiteY67" fmla="*/ 4829907 h 6002216"/>
              <a:gd name="connsiteX68" fmla="*/ 269631 w 2168769"/>
              <a:gd name="connsiteY68" fmla="*/ 4900246 h 6002216"/>
              <a:gd name="connsiteX69" fmla="*/ 281354 w 2168769"/>
              <a:gd name="connsiteY69" fmla="*/ 4935415 h 6002216"/>
              <a:gd name="connsiteX70" fmla="*/ 304800 w 2168769"/>
              <a:gd name="connsiteY70" fmla="*/ 4970584 h 6002216"/>
              <a:gd name="connsiteX71" fmla="*/ 328246 w 2168769"/>
              <a:gd name="connsiteY71" fmla="*/ 5040923 h 6002216"/>
              <a:gd name="connsiteX72" fmla="*/ 339969 w 2168769"/>
              <a:gd name="connsiteY72" fmla="*/ 5076092 h 6002216"/>
              <a:gd name="connsiteX73" fmla="*/ 351692 w 2168769"/>
              <a:gd name="connsiteY73" fmla="*/ 5111261 h 6002216"/>
              <a:gd name="connsiteX74" fmla="*/ 375138 w 2168769"/>
              <a:gd name="connsiteY74" fmla="*/ 5146430 h 6002216"/>
              <a:gd name="connsiteX75" fmla="*/ 433754 w 2168769"/>
              <a:gd name="connsiteY75" fmla="*/ 5263661 h 6002216"/>
              <a:gd name="connsiteX76" fmla="*/ 468923 w 2168769"/>
              <a:gd name="connsiteY76" fmla="*/ 5322277 h 6002216"/>
              <a:gd name="connsiteX77" fmla="*/ 550984 w 2168769"/>
              <a:gd name="connsiteY77" fmla="*/ 5404338 h 6002216"/>
              <a:gd name="connsiteX78" fmla="*/ 562708 w 2168769"/>
              <a:gd name="connsiteY78" fmla="*/ 5439507 h 6002216"/>
              <a:gd name="connsiteX79" fmla="*/ 597877 w 2168769"/>
              <a:gd name="connsiteY79" fmla="*/ 5462953 h 6002216"/>
              <a:gd name="connsiteX80" fmla="*/ 656492 w 2168769"/>
              <a:gd name="connsiteY80" fmla="*/ 5509846 h 6002216"/>
              <a:gd name="connsiteX81" fmla="*/ 703384 w 2168769"/>
              <a:gd name="connsiteY81" fmla="*/ 5580184 h 6002216"/>
              <a:gd name="connsiteX82" fmla="*/ 797169 w 2168769"/>
              <a:gd name="connsiteY82" fmla="*/ 5650523 h 6002216"/>
              <a:gd name="connsiteX83" fmla="*/ 867508 w 2168769"/>
              <a:gd name="connsiteY83" fmla="*/ 5697415 h 6002216"/>
              <a:gd name="connsiteX84" fmla="*/ 914400 w 2168769"/>
              <a:gd name="connsiteY84" fmla="*/ 5720861 h 6002216"/>
              <a:gd name="connsiteX85" fmla="*/ 973015 w 2168769"/>
              <a:gd name="connsiteY85" fmla="*/ 5744307 h 6002216"/>
              <a:gd name="connsiteX86" fmla="*/ 1008184 w 2168769"/>
              <a:gd name="connsiteY86" fmla="*/ 5767753 h 6002216"/>
              <a:gd name="connsiteX87" fmla="*/ 1055077 w 2168769"/>
              <a:gd name="connsiteY87" fmla="*/ 5779477 h 6002216"/>
              <a:gd name="connsiteX88" fmla="*/ 1090246 w 2168769"/>
              <a:gd name="connsiteY88" fmla="*/ 5791200 h 6002216"/>
              <a:gd name="connsiteX89" fmla="*/ 1172308 w 2168769"/>
              <a:gd name="connsiteY89" fmla="*/ 5849815 h 6002216"/>
              <a:gd name="connsiteX90" fmla="*/ 1230923 w 2168769"/>
              <a:gd name="connsiteY90" fmla="*/ 5861538 h 6002216"/>
              <a:gd name="connsiteX91" fmla="*/ 1266092 w 2168769"/>
              <a:gd name="connsiteY91" fmla="*/ 5884984 h 6002216"/>
              <a:gd name="connsiteX92" fmla="*/ 1336431 w 2168769"/>
              <a:gd name="connsiteY92" fmla="*/ 5908430 h 6002216"/>
              <a:gd name="connsiteX93" fmla="*/ 1406769 w 2168769"/>
              <a:gd name="connsiteY93" fmla="*/ 5931877 h 6002216"/>
              <a:gd name="connsiteX94" fmla="*/ 1477108 w 2168769"/>
              <a:gd name="connsiteY94" fmla="*/ 5955323 h 6002216"/>
              <a:gd name="connsiteX95" fmla="*/ 1664677 w 2168769"/>
              <a:gd name="connsiteY95" fmla="*/ 5978769 h 6002216"/>
              <a:gd name="connsiteX96" fmla="*/ 1699846 w 2168769"/>
              <a:gd name="connsiteY96" fmla="*/ 5990492 h 6002216"/>
              <a:gd name="connsiteX97" fmla="*/ 2168769 w 2168769"/>
              <a:gd name="connsiteY97" fmla="*/ 6002215 h 6002216"/>
              <a:gd name="connsiteX98" fmla="*/ 2133600 w 2168769"/>
              <a:gd name="connsiteY98" fmla="*/ 0 h 60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68769" h="6002216">
                <a:moveTo>
                  <a:pt x="2133600" y="0"/>
                </a:moveTo>
                <a:lnTo>
                  <a:pt x="2133600" y="0"/>
                </a:lnTo>
                <a:lnTo>
                  <a:pt x="1875692" y="23446"/>
                </a:lnTo>
                <a:lnTo>
                  <a:pt x="1758461" y="35169"/>
                </a:lnTo>
                <a:cubicBezTo>
                  <a:pt x="1742830" y="39077"/>
                  <a:pt x="1727368" y="43732"/>
                  <a:pt x="1711569" y="46892"/>
                </a:cubicBezTo>
                <a:cubicBezTo>
                  <a:pt x="1688261" y="51554"/>
                  <a:pt x="1664291" y="52850"/>
                  <a:pt x="1641231" y="58615"/>
                </a:cubicBezTo>
                <a:cubicBezTo>
                  <a:pt x="1617254" y="64609"/>
                  <a:pt x="1594338" y="74246"/>
                  <a:pt x="1570892" y="82061"/>
                </a:cubicBezTo>
                <a:cubicBezTo>
                  <a:pt x="1559169" y="85969"/>
                  <a:pt x="1547985" y="92251"/>
                  <a:pt x="1535723" y="93784"/>
                </a:cubicBezTo>
                <a:lnTo>
                  <a:pt x="1441938" y="105507"/>
                </a:lnTo>
                <a:lnTo>
                  <a:pt x="1371600" y="128953"/>
                </a:lnTo>
                <a:cubicBezTo>
                  <a:pt x="1359877" y="132861"/>
                  <a:pt x="1348548" y="138254"/>
                  <a:pt x="1336431" y="140677"/>
                </a:cubicBezTo>
                <a:cubicBezTo>
                  <a:pt x="1297354" y="148492"/>
                  <a:pt x="1257006" y="151521"/>
                  <a:pt x="1219200" y="164123"/>
                </a:cubicBezTo>
                <a:lnTo>
                  <a:pt x="1043354" y="222738"/>
                </a:lnTo>
                <a:cubicBezTo>
                  <a:pt x="1043353" y="222738"/>
                  <a:pt x="973016" y="246183"/>
                  <a:pt x="973015" y="246184"/>
                </a:cubicBezTo>
                <a:cubicBezTo>
                  <a:pt x="927564" y="276485"/>
                  <a:pt x="951212" y="265175"/>
                  <a:pt x="902677" y="281353"/>
                </a:cubicBezTo>
                <a:cubicBezTo>
                  <a:pt x="850077" y="333955"/>
                  <a:pt x="912542" y="278478"/>
                  <a:pt x="844061" y="316523"/>
                </a:cubicBezTo>
                <a:cubicBezTo>
                  <a:pt x="819428" y="330208"/>
                  <a:pt x="773723" y="363415"/>
                  <a:pt x="773723" y="363415"/>
                </a:cubicBezTo>
                <a:cubicBezTo>
                  <a:pt x="711200" y="457199"/>
                  <a:pt x="793261" y="343877"/>
                  <a:pt x="715108" y="422030"/>
                </a:cubicBezTo>
                <a:cubicBezTo>
                  <a:pt x="705145" y="431993"/>
                  <a:pt x="699477" y="445477"/>
                  <a:pt x="691661" y="457200"/>
                </a:cubicBezTo>
                <a:cubicBezTo>
                  <a:pt x="682126" y="485804"/>
                  <a:pt x="679217" y="504813"/>
                  <a:pt x="656492" y="527538"/>
                </a:cubicBezTo>
                <a:cubicBezTo>
                  <a:pt x="646529" y="537501"/>
                  <a:pt x="633046" y="543169"/>
                  <a:pt x="621323" y="550984"/>
                </a:cubicBezTo>
                <a:cubicBezTo>
                  <a:pt x="588114" y="650611"/>
                  <a:pt x="634429" y="529140"/>
                  <a:pt x="586154" y="609600"/>
                </a:cubicBezTo>
                <a:cubicBezTo>
                  <a:pt x="579796" y="620196"/>
                  <a:pt x="583169" y="636031"/>
                  <a:pt x="574431" y="644769"/>
                </a:cubicBezTo>
                <a:cubicBezTo>
                  <a:pt x="565693" y="653507"/>
                  <a:pt x="550984" y="652584"/>
                  <a:pt x="539261" y="656492"/>
                </a:cubicBezTo>
                <a:cubicBezTo>
                  <a:pt x="512320" y="737316"/>
                  <a:pt x="533290" y="709354"/>
                  <a:pt x="492369" y="750277"/>
                </a:cubicBezTo>
                <a:cubicBezTo>
                  <a:pt x="488461" y="762000"/>
                  <a:pt x="488365" y="775797"/>
                  <a:pt x="480646" y="785446"/>
                </a:cubicBezTo>
                <a:cubicBezTo>
                  <a:pt x="471844" y="796448"/>
                  <a:pt x="452944" y="796944"/>
                  <a:pt x="445477" y="808892"/>
                </a:cubicBezTo>
                <a:cubicBezTo>
                  <a:pt x="432378" y="829850"/>
                  <a:pt x="439507" y="861754"/>
                  <a:pt x="422031" y="879230"/>
                </a:cubicBezTo>
                <a:cubicBezTo>
                  <a:pt x="388621" y="912640"/>
                  <a:pt x="404715" y="893480"/>
                  <a:pt x="375138" y="937846"/>
                </a:cubicBezTo>
                <a:cubicBezTo>
                  <a:pt x="369189" y="961642"/>
                  <a:pt x="361783" y="996361"/>
                  <a:pt x="351692" y="1019907"/>
                </a:cubicBezTo>
                <a:cubicBezTo>
                  <a:pt x="323702" y="1085218"/>
                  <a:pt x="330031" y="1046151"/>
                  <a:pt x="316523" y="1113692"/>
                </a:cubicBezTo>
                <a:cubicBezTo>
                  <a:pt x="311861" y="1137000"/>
                  <a:pt x="309462" y="1160722"/>
                  <a:pt x="304800" y="1184030"/>
                </a:cubicBezTo>
                <a:cubicBezTo>
                  <a:pt x="301640" y="1199829"/>
                  <a:pt x="296572" y="1215195"/>
                  <a:pt x="293077" y="1230923"/>
                </a:cubicBezTo>
                <a:cubicBezTo>
                  <a:pt x="288755" y="1250374"/>
                  <a:pt x="286597" y="1270315"/>
                  <a:pt x="281354" y="1289538"/>
                </a:cubicBezTo>
                <a:cubicBezTo>
                  <a:pt x="274851" y="1313382"/>
                  <a:pt x="271618" y="1339314"/>
                  <a:pt x="257908" y="1359877"/>
                </a:cubicBezTo>
                <a:lnTo>
                  <a:pt x="234461" y="1395046"/>
                </a:lnTo>
                <a:cubicBezTo>
                  <a:pt x="204995" y="1483444"/>
                  <a:pt x="244743" y="1374482"/>
                  <a:pt x="199292" y="1465384"/>
                </a:cubicBezTo>
                <a:cubicBezTo>
                  <a:pt x="189442" y="1485084"/>
                  <a:pt x="181480" y="1528665"/>
                  <a:pt x="175846" y="1547446"/>
                </a:cubicBezTo>
                <a:cubicBezTo>
                  <a:pt x="168744" y="1571118"/>
                  <a:pt x="160215" y="1594338"/>
                  <a:pt x="152400" y="1617784"/>
                </a:cubicBezTo>
                <a:lnTo>
                  <a:pt x="140677" y="1652953"/>
                </a:lnTo>
                <a:cubicBezTo>
                  <a:pt x="136769" y="1676399"/>
                  <a:pt x="134719" y="1700232"/>
                  <a:pt x="128954" y="1723292"/>
                </a:cubicBezTo>
                <a:cubicBezTo>
                  <a:pt x="122960" y="1747268"/>
                  <a:pt x="105508" y="1793630"/>
                  <a:pt x="105508" y="1793630"/>
                </a:cubicBezTo>
                <a:cubicBezTo>
                  <a:pt x="101600" y="1820984"/>
                  <a:pt x="96404" y="1848185"/>
                  <a:pt x="93784" y="1875692"/>
                </a:cubicBezTo>
                <a:cubicBezTo>
                  <a:pt x="89041" y="1925487"/>
                  <a:pt x="85309" y="2057003"/>
                  <a:pt x="70338" y="2121877"/>
                </a:cubicBezTo>
                <a:cubicBezTo>
                  <a:pt x="64781" y="2145958"/>
                  <a:pt x="54707" y="2168769"/>
                  <a:pt x="46892" y="2192215"/>
                </a:cubicBezTo>
                <a:lnTo>
                  <a:pt x="35169" y="2227384"/>
                </a:lnTo>
                <a:cubicBezTo>
                  <a:pt x="31261" y="2289907"/>
                  <a:pt x="30004" y="2352652"/>
                  <a:pt x="23446" y="2414953"/>
                </a:cubicBezTo>
                <a:cubicBezTo>
                  <a:pt x="22152" y="2427243"/>
                  <a:pt x="12428" y="2437786"/>
                  <a:pt x="11723" y="2450123"/>
                </a:cubicBezTo>
                <a:cubicBezTo>
                  <a:pt x="4586" y="2575026"/>
                  <a:pt x="3908" y="2700215"/>
                  <a:pt x="0" y="2825261"/>
                </a:cubicBezTo>
                <a:cubicBezTo>
                  <a:pt x="3908" y="2903415"/>
                  <a:pt x="4419" y="2981813"/>
                  <a:pt x="11723" y="3059723"/>
                </a:cubicBezTo>
                <a:cubicBezTo>
                  <a:pt x="16160" y="3107055"/>
                  <a:pt x="35169" y="3200400"/>
                  <a:pt x="35169" y="3200400"/>
                </a:cubicBezTo>
                <a:cubicBezTo>
                  <a:pt x="31261" y="3239477"/>
                  <a:pt x="23446" y="3278358"/>
                  <a:pt x="23446" y="3317630"/>
                </a:cubicBezTo>
                <a:cubicBezTo>
                  <a:pt x="23446" y="3360792"/>
                  <a:pt x="35169" y="3446584"/>
                  <a:pt x="35169" y="3446584"/>
                </a:cubicBezTo>
                <a:lnTo>
                  <a:pt x="35169" y="3446584"/>
                </a:lnTo>
                <a:lnTo>
                  <a:pt x="35169" y="3446584"/>
                </a:lnTo>
                <a:cubicBezTo>
                  <a:pt x="39077" y="3481753"/>
                  <a:pt x="42215" y="3517017"/>
                  <a:pt x="46892" y="3552092"/>
                </a:cubicBezTo>
                <a:cubicBezTo>
                  <a:pt x="50033" y="3575653"/>
                  <a:pt x="57034" y="3598713"/>
                  <a:pt x="58615" y="3622430"/>
                </a:cubicBezTo>
                <a:cubicBezTo>
                  <a:pt x="64859" y="3716088"/>
                  <a:pt x="64483" y="3810101"/>
                  <a:pt x="70338" y="3903784"/>
                </a:cubicBezTo>
                <a:cubicBezTo>
                  <a:pt x="72303" y="3935228"/>
                  <a:pt x="79074" y="3966206"/>
                  <a:pt x="82061" y="3997569"/>
                </a:cubicBezTo>
                <a:cubicBezTo>
                  <a:pt x="86891" y="4048290"/>
                  <a:pt x="88450" y="4099299"/>
                  <a:pt x="93784" y="4149969"/>
                </a:cubicBezTo>
                <a:cubicBezTo>
                  <a:pt x="96272" y="4173608"/>
                  <a:pt x="101894" y="4196814"/>
                  <a:pt x="105508" y="4220307"/>
                </a:cubicBezTo>
                <a:cubicBezTo>
                  <a:pt x="110183" y="4250697"/>
                  <a:pt x="121642" y="4339805"/>
                  <a:pt x="128954" y="4372707"/>
                </a:cubicBezTo>
                <a:cubicBezTo>
                  <a:pt x="131635" y="4384770"/>
                  <a:pt x="137996" y="4395814"/>
                  <a:pt x="140677" y="4407877"/>
                </a:cubicBezTo>
                <a:cubicBezTo>
                  <a:pt x="145833" y="4431080"/>
                  <a:pt x="146635" y="4455155"/>
                  <a:pt x="152400" y="4478215"/>
                </a:cubicBezTo>
                <a:cubicBezTo>
                  <a:pt x="168036" y="4540761"/>
                  <a:pt x="178265" y="4539622"/>
                  <a:pt x="187569" y="4595446"/>
                </a:cubicBezTo>
                <a:cubicBezTo>
                  <a:pt x="192748" y="4626522"/>
                  <a:pt x="192691" y="4658425"/>
                  <a:pt x="199292" y="4689230"/>
                </a:cubicBezTo>
                <a:cubicBezTo>
                  <a:pt x="204470" y="4713396"/>
                  <a:pt x="214923" y="4736123"/>
                  <a:pt x="222738" y="4759569"/>
                </a:cubicBezTo>
                <a:lnTo>
                  <a:pt x="246184" y="4829907"/>
                </a:lnTo>
                <a:lnTo>
                  <a:pt x="269631" y="4900246"/>
                </a:lnTo>
                <a:cubicBezTo>
                  <a:pt x="273539" y="4911969"/>
                  <a:pt x="274499" y="4925133"/>
                  <a:pt x="281354" y="4935415"/>
                </a:cubicBezTo>
                <a:cubicBezTo>
                  <a:pt x="289169" y="4947138"/>
                  <a:pt x="299078" y="4957709"/>
                  <a:pt x="304800" y="4970584"/>
                </a:cubicBezTo>
                <a:cubicBezTo>
                  <a:pt x="314837" y="4993168"/>
                  <a:pt x="320431" y="5017477"/>
                  <a:pt x="328246" y="5040923"/>
                </a:cubicBezTo>
                <a:lnTo>
                  <a:pt x="339969" y="5076092"/>
                </a:lnTo>
                <a:cubicBezTo>
                  <a:pt x="343877" y="5087815"/>
                  <a:pt x="344837" y="5100979"/>
                  <a:pt x="351692" y="5111261"/>
                </a:cubicBezTo>
                <a:lnTo>
                  <a:pt x="375138" y="5146430"/>
                </a:lnTo>
                <a:cubicBezTo>
                  <a:pt x="404763" y="5235305"/>
                  <a:pt x="383755" y="5196998"/>
                  <a:pt x="433754" y="5263661"/>
                </a:cubicBezTo>
                <a:cubicBezTo>
                  <a:pt x="456168" y="5330903"/>
                  <a:pt x="430303" y="5270783"/>
                  <a:pt x="468923" y="5322277"/>
                </a:cubicBezTo>
                <a:cubicBezTo>
                  <a:pt x="531626" y="5405882"/>
                  <a:pt x="485155" y="5382395"/>
                  <a:pt x="550984" y="5404338"/>
                </a:cubicBezTo>
                <a:cubicBezTo>
                  <a:pt x="554892" y="5416061"/>
                  <a:pt x="554988" y="5429858"/>
                  <a:pt x="562708" y="5439507"/>
                </a:cubicBezTo>
                <a:cubicBezTo>
                  <a:pt x="571510" y="5450509"/>
                  <a:pt x="586875" y="5454151"/>
                  <a:pt x="597877" y="5462953"/>
                </a:cubicBezTo>
                <a:cubicBezTo>
                  <a:pt x="681398" y="5529771"/>
                  <a:pt x="548247" y="5437682"/>
                  <a:pt x="656492" y="5509846"/>
                </a:cubicBezTo>
                <a:cubicBezTo>
                  <a:pt x="672123" y="5533292"/>
                  <a:pt x="683458" y="5560259"/>
                  <a:pt x="703384" y="5580184"/>
                </a:cubicBezTo>
                <a:cubicBezTo>
                  <a:pt x="746756" y="5623555"/>
                  <a:pt x="717636" y="5597500"/>
                  <a:pt x="797169" y="5650523"/>
                </a:cubicBezTo>
                <a:cubicBezTo>
                  <a:pt x="797174" y="5650527"/>
                  <a:pt x="867503" y="5697412"/>
                  <a:pt x="867508" y="5697415"/>
                </a:cubicBezTo>
                <a:cubicBezTo>
                  <a:pt x="883139" y="5705230"/>
                  <a:pt x="898431" y="5713763"/>
                  <a:pt x="914400" y="5720861"/>
                </a:cubicBezTo>
                <a:cubicBezTo>
                  <a:pt x="933630" y="5729408"/>
                  <a:pt x="954193" y="5734896"/>
                  <a:pt x="973015" y="5744307"/>
                </a:cubicBezTo>
                <a:cubicBezTo>
                  <a:pt x="985617" y="5750608"/>
                  <a:pt x="995234" y="5762203"/>
                  <a:pt x="1008184" y="5767753"/>
                </a:cubicBezTo>
                <a:cubicBezTo>
                  <a:pt x="1022993" y="5774100"/>
                  <a:pt x="1039585" y="5775051"/>
                  <a:pt x="1055077" y="5779477"/>
                </a:cubicBezTo>
                <a:cubicBezTo>
                  <a:pt x="1066959" y="5782872"/>
                  <a:pt x="1078523" y="5787292"/>
                  <a:pt x="1090246" y="5791200"/>
                </a:cubicBezTo>
                <a:cubicBezTo>
                  <a:pt x="1092946" y="5793225"/>
                  <a:pt x="1160877" y="5845529"/>
                  <a:pt x="1172308" y="5849815"/>
                </a:cubicBezTo>
                <a:cubicBezTo>
                  <a:pt x="1190965" y="5856811"/>
                  <a:pt x="1211385" y="5857630"/>
                  <a:pt x="1230923" y="5861538"/>
                </a:cubicBezTo>
                <a:cubicBezTo>
                  <a:pt x="1242646" y="5869353"/>
                  <a:pt x="1253217" y="5879262"/>
                  <a:pt x="1266092" y="5884984"/>
                </a:cubicBezTo>
                <a:cubicBezTo>
                  <a:pt x="1288676" y="5895021"/>
                  <a:pt x="1312985" y="5900615"/>
                  <a:pt x="1336431" y="5908430"/>
                </a:cubicBezTo>
                <a:lnTo>
                  <a:pt x="1406769" y="5931877"/>
                </a:lnTo>
                <a:lnTo>
                  <a:pt x="1477108" y="5955323"/>
                </a:lnTo>
                <a:lnTo>
                  <a:pt x="1664677" y="5978769"/>
                </a:lnTo>
                <a:cubicBezTo>
                  <a:pt x="1676400" y="5982677"/>
                  <a:pt x="1687505" y="5989859"/>
                  <a:pt x="1699846" y="5990492"/>
                </a:cubicBezTo>
                <a:cubicBezTo>
                  <a:pt x="1936909" y="6002649"/>
                  <a:pt x="2003425" y="6002215"/>
                  <a:pt x="2168769" y="6002215"/>
                </a:cubicBezTo>
                <a:lnTo>
                  <a:pt x="2133600" y="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2174405"/>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00200" y="243277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1981200" y="3690070"/>
            <a:ext cx="666528" cy="601883"/>
            <a:chOff x="2274570" y="3409950"/>
            <a:chExt cx="759183" cy="800100"/>
          </a:xfrm>
        </p:grpSpPr>
        <p:sp>
          <p:nvSpPr>
            <p:cNvPr id="21" name="Oval 20"/>
            <p:cNvSpPr/>
            <p:nvPr/>
          </p:nvSpPr>
          <p:spPr>
            <a:xfrm>
              <a:off x="2274570" y="340995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38400" y="36576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0330" y="3636407"/>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67940" y="38900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p:nvPr/>
        </p:nvSpPr>
        <p:spPr>
          <a:xfrm>
            <a:off x="2794845" y="5592086"/>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049371" y="586177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5123" y="4024264"/>
            <a:ext cx="1340682"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6200" y="3519068"/>
            <a:ext cx="1303811" cy="646331"/>
          </a:xfrm>
          <a:prstGeom prst="rect">
            <a:avLst/>
          </a:prstGeom>
          <a:noFill/>
        </p:spPr>
        <p:txBody>
          <a:bodyPr wrap="square" rtlCol="0">
            <a:spAutoFit/>
          </a:bodyPr>
          <a:lstStyle/>
          <a:p>
            <a:pPr algn="ctr"/>
            <a:r>
              <a:rPr lang="en-US" dirty="0" smtClean="0"/>
              <a:t>1. Action Potential</a:t>
            </a:r>
            <a:endParaRPr lang="en-US" dirty="0"/>
          </a:p>
        </p:txBody>
      </p:sp>
      <p:sp>
        <p:nvSpPr>
          <p:cNvPr id="54" name="TextBox 53"/>
          <p:cNvSpPr txBox="1"/>
          <p:nvPr/>
        </p:nvSpPr>
        <p:spPr>
          <a:xfrm>
            <a:off x="292684" y="933271"/>
            <a:ext cx="2298116" cy="923330"/>
          </a:xfrm>
          <a:prstGeom prst="rect">
            <a:avLst/>
          </a:prstGeom>
          <a:noFill/>
        </p:spPr>
        <p:txBody>
          <a:bodyPr wrap="square" rtlCol="0">
            <a:spAutoFit/>
          </a:bodyPr>
          <a:lstStyle/>
          <a:p>
            <a:pPr algn="ctr"/>
            <a:r>
              <a:rPr lang="en-US" dirty="0" smtClean="0"/>
              <a:t>2. Voltage-gated Ca</a:t>
            </a:r>
            <a:r>
              <a:rPr lang="en-US" baseline="30000" dirty="0" smtClean="0"/>
              <a:t>2+ </a:t>
            </a:r>
            <a:r>
              <a:rPr lang="en-US" dirty="0" smtClean="0"/>
              <a:t>channels open. </a:t>
            </a:r>
          </a:p>
          <a:p>
            <a:pPr algn="ctr"/>
            <a:r>
              <a:rPr lang="en-US" dirty="0" smtClean="0"/>
              <a:t>Ca</a:t>
            </a:r>
            <a:r>
              <a:rPr lang="en-US" baseline="30000" dirty="0" smtClean="0"/>
              <a:t>2+ </a:t>
            </a:r>
            <a:r>
              <a:rPr lang="en-US" dirty="0" smtClean="0"/>
              <a:t>flows </a:t>
            </a:r>
            <a:r>
              <a:rPr lang="en-US" dirty="0"/>
              <a:t>into cell </a:t>
            </a:r>
          </a:p>
        </p:txBody>
      </p:sp>
      <p:sp>
        <p:nvSpPr>
          <p:cNvPr id="55" name="TextBox 54"/>
          <p:cNvSpPr txBox="1"/>
          <p:nvPr/>
        </p:nvSpPr>
        <p:spPr>
          <a:xfrm>
            <a:off x="838200" y="2626603"/>
            <a:ext cx="609600" cy="369332"/>
          </a:xfrm>
          <a:prstGeom prst="rect">
            <a:avLst/>
          </a:prstGeom>
          <a:noFill/>
        </p:spPr>
        <p:txBody>
          <a:bodyPr wrap="square" rtlCol="0">
            <a:spAutoFit/>
          </a:bodyPr>
          <a:lstStyle/>
          <a:p>
            <a:pPr algn="ctr"/>
            <a:r>
              <a:rPr lang="en-US" dirty="0" smtClean="0"/>
              <a:t>Ca</a:t>
            </a:r>
            <a:r>
              <a:rPr lang="en-US" baseline="30000" dirty="0" smtClean="0"/>
              <a:t>2+</a:t>
            </a:r>
            <a:endParaRPr lang="en-US" dirty="0"/>
          </a:p>
        </p:txBody>
      </p:sp>
      <p:sp>
        <p:nvSpPr>
          <p:cNvPr id="8" name="U-Turn Arrow 7"/>
          <p:cNvSpPr/>
          <p:nvPr/>
        </p:nvSpPr>
        <p:spPr>
          <a:xfrm rot="1366616">
            <a:off x="1153263" y="2529818"/>
            <a:ext cx="1143000" cy="33215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6096000" y="933271"/>
            <a:ext cx="3124200" cy="646331"/>
          </a:xfrm>
          <a:prstGeom prst="rect">
            <a:avLst/>
          </a:prstGeom>
          <a:noFill/>
          <a:ln>
            <a:noFill/>
          </a:ln>
        </p:spPr>
        <p:txBody>
          <a:bodyPr wrap="square" rtlCol="0">
            <a:spAutoFit/>
          </a:bodyPr>
          <a:lstStyle/>
          <a:p>
            <a:pPr algn="ctr"/>
            <a:r>
              <a:rPr lang="en-US" dirty="0" smtClean="0"/>
              <a:t>4. NTs bind to postsynaptic receptors. </a:t>
            </a:r>
            <a:endParaRPr lang="en-US" dirty="0"/>
          </a:p>
        </p:txBody>
      </p:sp>
      <p:sp>
        <p:nvSpPr>
          <p:cNvPr id="34" name="Oval 33"/>
          <p:cNvSpPr/>
          <p:nvPr/>
        </p:nvSpPr>
        <p:spPr>
          <a:xfrm>
            <a:off x="6858000" y="467032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858000" y="432361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858000" y="337492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858000" y="3042370"/>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816090" y="478354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819899" y="3467018"/>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715000" y="5410200"/>
            <a:ext cx="3200400" cy="923330"/>
          </a:xfrm>
          <a:prstGeom prst="rect">
            <a:avLst/>
          </a:prstGeom>
          <a:noFill/>
          <a:ln>
            <a:solidFill>
              <a:schemeClr val="tx1"/>
            </a:solidFill>
          </a:ln>
        </p:spPr>
        <p:txBody>
          <a:bodyPr wrap="square" rtlCol="0">
            <a:spAutoFit/>
          </a:bodyPr>
          <a:lstStyle/>
          <a:p>
            <a:pPr algn="ctr"/>
            <a:r>
              <a:rPr lang="en-US" b="1" dirty="0" smtClean="0"/>
              <a:t>5. Ion channels open on postsynaptic membrane, allowing ions to flow into cell. </a:t>
            </a:r>
            <a:endParaRPr lang="en-US" b="1" dirty="0"/>
          </a:p>
        </p:txBody>
      </p:sp>
      <p:sp>
        <p:nvSpPr>
          <p:cNvPr id="49" name="Right Arrow 48"/>
          <p:cNvSpPr/>
          <p:nvPr/>
        </p:nvSpPr>
        <p:spPr>
          <a:xfrm>
            <a:off x="6595109" y="3266279"/>
            <a:ext cx="1222791" cy="1570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6598920" y="4561679"/>
            <a:ext cx="1222791" cy="1570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130231">
            <a:off x="3146587" y="6008970"/>
            <a:ext cx="542130" cy="228600"/>
          </a:xfrm>
          <a:prstGeom prst="roundRect">
            <a:avLst/>
          </a:prstGeom>
          <a:solidFill>
            <a:srgbClr val="6600CC"/>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4497" y="5448300"/>
            <a:ext cx="2741497" cy="923330"/>
          </a:xfrm>
          <a:prstGeom prst="rect">
            <a:avLst/>
          </a:prstGeom>
          <a:noFill/>
        </p:spPr>
        <p:txBody>
          <a:bodyPr wrap="square" rtlCol="0">
            <a:spAutoFit/>
          </a:bodyPr>
          <a:lstStyle/>
          <a:p>
            <a:pPr algn="ctr"/>
            <a:r>
              <a:rPr lang="en-US" dirty="0" smtClean="0"/>
              <a:t>6. Excess NTs are degraded by enzymes or pumped back into presynaptic cell.</a:t>
            </a:r>
            <a:endParaRPr lang="en-US" dirty="0"/>
          </a:p>
        </p:txBody>
      </p:sp>
      <p:sp>
        <p:nvSpPr>
          <p:cNvPr id="59" name="U-Turn Arrow 58"/>
          <p:cNvSpPr/>
          <p:nvPr/>
        </p:nvSpPr>
        <p:spPr>
          <a:xfrm rot="12032592">
            <a:off x="2870118" y="5859285"/>
            <a:ext cx="1143000" cy="30854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Oval 59"/>
          <p:cNvSpPr/>
          <p:nvPr/>
        </p:nvSpPr>
        <p:spPr>
          <a:xfrm>
            <a:off x="4648200" y="5426040"/>
            <a:ext cx="141629" cy="136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352800" y="933271"/>
            <a:ext cx="2819400" cy="1200329"/>
          </a:xfrm>
          <a:prstGeom prst="rect">
            <a:avLst/>
          </a:prstGeom>
          <a:noFill/>
        </p:spPr>
        <p:txBody>
          <a:bodyPr wrap="square" rtlCol="0">
            <a:spAutoFit/>
          </a:bodyPr>
          <a:lstStyle/>
          <a:p>
            <a:pPr algn="ctr"/>
            <a:r>
              <a:rPr lang="en-US" dirty="0" smtClean="0"/>
              <a:t>3. Ca</a:t>
            </a:r>
            <a:r>
              <a:rPr lang="en-US" baseline="30000" dirty="0" smtClean="0"/>
              <a:t>2+ </a:t>
            </a:r>
            <a:r>
              <a:rPr lang="en-US" dirty="0" smtClean="0"/>
              <a:t>sensitive proteins fuse synaptic vesicles to membrane, releasing NTs into synaptic cleft</a:t>
            </a:r>
            <a:endParaRPr lang="en-US" dirty="0"/>
          </a:p>
        </p:txBody>
      </p:sp>
      <p:sp>
        <p:nvSpPr>
          <p:cNvPr id="64" name="Quad Arrow 63"/>
          <p:cNvSpPr/>
          <p:nvPr/>
        </p:nvSpPr>
        <p:spPr>
          <a:xfrm>
            <a:off x="3200401" y="2532815"/>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3203752" y="2989657"/>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3200400" y="4719023"/>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3216100" y="5214065"/>
            <a:ext cx="183797" cy="198835"/>
          </a:xfrm>
          <a:prstGeom prst="quad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8305800" y="3648894"/>
            <a:ext cx="822741"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9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Does it matter which ions flow into the postsynaptic cell? </a:t>
            </a:r>
            <a:endParaRPr lang="en-US" dirty="0"/>
          </a:p>
        </p:txBody>
      </p:sp>
      <p:pic>
        <p:nvPicPr>
          <p:cNvPr id="5" name="Picture 4" descr="mq-fig-03-09-0"/>
          <p:cNvPicPr>
            <a:picLocks noChangeAspect="1" noChangeArrowheads="1"/>
          </p:cNvPicPr>
          <p:nvPr/>
        </p:nvPicPr>
        <p:blipFill rotWithShape="1">
          <a:blip r:embed="rId2">
            <a:extLst>
              <a:ext uri="{28A0092B-C50C-407E-A947-70E740481C1C}">
                <a14:useLocalDpi xmlns:a14="http://schemas.microsoft.com/office/drawing/2010/main" val="0"/>
              </a:ext>
            </a:extLst>
          </a:blip>
          <a:srcRect l="72378" t="24282" r="5465" b="20973"/>
          <a:stretch/>
        </p:blipFill>
        <p:spPr bwMode="auto">
          <a:xfrm>
            <a:off x="6172200" y="2038350"/>
            <a:ext cx="2057400" cy="381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14400" y="1638300"/>
            <a:ext cx="2057400" cy="400110"/>
          </a:xfrm>
          <a:prstGeom prst="rect">
            <a:avLst/>
          </a:prstGeom>
          <a:noFill/>
        </p:spPr>
        <p:txBody>
          <a:bodyPr wrap="square" rtlCol="0">
            <a:spAutoFit/>
          </a:bodyPr>
          <a:lstStyle/>
          <a:p>
            <a:pPr algn="ctr"/>
            <a:r>
              <a:rPr lang="en-US" sz="2000" dirty="0" smtClean="0"/>
              <a:t>Sodium (Na</a:t>
            </a:r>
            <a:r>
              <a:rPr lang="en-US" sz="2000" baseline="30000" dirty="0" smtClean="0"/>
              <a:t>+</a:t>
            </a:r>
            <a:r>
              <a:rPr lang="en-US" sz="2000" dirty="0" smtClean="0"/>
              <a:t>)</a:t>
            </a:r>
            <a:endParaRPr lang="en-US" sz="2000" dirty="0"/>
          </a:p>
        </p:txBody>
      </p:sp>
      <p:sp>
        <p:nvSpPr>
          <p:cNvPr id="7" name="TextBox 6"/>
          <p:cNvSpPr txBox="1"/>
          <p:nvPr/>
        </p:nvSpPr>
        <p:spPr>
          <a:xfrm>
            <a:off x="3505200" y="1638300"/>
            <a:ext cx="2057400" cy="400110"/>
          </a:xfrm>
          <a:prstGeom prst="rect">
            <a:avLst/>
          </a:prstGeom>
          <a:noFill/>
        </p:spPr>
        <p:txBody>
          <a:bodyPr wrap="square" rtlCol="0">
            <a:spAutoFit/>
          </a:bodyPr>
          <a:lstStyle/>
          <a:p>
            <a:pPr algn="ctr"/>
            <a:r>
              <a:rPr lang="en-US" sz="2000" dirty="0" smtClean="0"/>
              <a:t>Calcium (Ca</a:t>
            </a:r>
            <a:r>
              <a:rPr lang="en-US" sz="2000" baseline="30000" dirty="0" smtClean="0"/>
              <a:t>2+</a:t>
            </a:r>
            <a:r>
              <a:rPr lang="en-US" sz="2000" dirty="0" smtClean="0"/>
              <a:t>)</a:t>
            </a:r>
            <a:endParaRPr lang="en-US" sz="2000" dirty="0"/>
          </a:p>
        </p:txBody>
      </p:sp>
      <p:sp>
        <p:nvSpPr>
          <p:cNvPr id="8" name="TextBox 7"/>
          <p:cNvSpPr txBox="1"/>
          <p:nvPr/>
        </p:nvSpPr>
        <p:spPr>
          <a:xfrm>
            <a:off x="6172200" y="1638300"/>
            <a:ext cx="2057400" cy="400110"/>
          </a:xfrm>
          <a:prstGeom prst="rect">
            <a:avLst/>
          </a:prstGeom>
          <a:noFill/>
        </p:spPr>
        <p:txBody>
          <a:bodyPr wrap="square" rtlCol="0">
            <a:spAutoFit/>
          </a:bodyPr>
          <a:lstStyle/>
          <a:p>
            <a:pPr algn="ctr"/>
            <a:r>
              <a:rPr lang="en-US" sz="2000" dirty="0" smtClean="0"/>
              <a:t>Chloride (</a:t>
            </a:r>
            <a:r>
              <a:rPr lang="en-US" sz="2000" dirty="0" err="1" smtClean="0"/>
              <a:t>Cl</a:t>
            </a:r>
            <a:r>
              <a:rPr lang="en-US" sz="2000" baseline="30000" dirty="0" smtClean="0"/>
              <a:t>-</a:t>
            </a:r>
            <a:r>
              <a:rPr lang="en-US" sz="2000" dirty="0" smtClean="0"/>
              <a:t>)</a:t>
            </a:r>
            <a:endParaRPr lang="en-US" sz="2000" dirty="0"/>
          </a:p>
        </p:txBody>
      </p:sp>
      <p:grpSp>
        <p:nvGrpSpPr>
          <p:cNvPr id="20" name="Group 19"/>
          <p:cNvGrpSpPr/>
          <p:nvPr/>
        </p:nvGrpSpPr>
        <p:grpSpPr>
          <a:xfrm>
            <a:off x="914400" y="2057400"/>
            <a:ext cx="2057400" cy="3812974"/>
            <a:chOff x="914400" y="2057400"/>
            <a:chExt cx="2057400" cy="3812974"/>
          </a:xfrm>
        </p:grpSpPr>
        <p:pic>
          <p:nvPicPr>
            <p:cNvPr id="3" name="Picture 4" descr="mq-fig-03-09-0"/>
            <p:cNvPicPr>
              <a:picLocks noChangeAspect="1" noChangeArrowheads="1"/>
            </p:cNvPicPr>
            <p:nvPr/>
          </p:nvPicPr>
          <p:blipFill rotWithShape="1">
            <a:blip r:embed="rId2">
              <a:extLst>
                <a:ext uri="{28A0092B-C50C-407E-A947-70E740481C1C}">
                  <a14:useLocalDpi xmlns:a14="http://schemas.microsoft.com/office/drawing/2010/main" val="0"/>
                </a:ext>
              </a:extLst>
            </a:blip>
            <a:srcRect l="72378" t="24282" r="5465" b="20973"/>
            <a:stretch/>
          </p:blipFill>
          <p:spPr bwMode="auto">
            <a:xfrm>
              <a:off x="914400" y="2057400"/>
              <a:ext cx="2057400" cy="381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1283970" y="227457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489710" y="211455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05940" y="209931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88820" y="229743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09800" y="242697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86890" y="396240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26920" y="528066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741170" y="559308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569720" y="534543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505200" y="2084906"/>
            <a:ext cx="2057400" cy="3812974"/>
            <a:chOff x="914400" y="2057400"/>
            <a:chExt cx="2057400" cy="3812974"/>
          </a:xfrm>
        </p:grpSpPr>
        <p:pic>
          <p:nvPicPr>
            <p:cNvPr id="22" name="Picture 4" descr="mq-fig-03-09-0"/>
            <p:cNvPicPr>
              <a:picLocks noChangeAspect="1" noChangeArrowheads="1"/>
            </p:cNvPicPr>
            <p:nvPr/>
          </p:nvPicPr>
          <p:blipFill rotWithShape="1">
            <a:blip r:embed="rId2">
              <a:extLst>
                <a:ext uri="{28A0092B-C50C-407E-A947-70E740481C1C}">
                  <a14:useLocalDpi xmlns:a14="http://schemas.microsoft.com/office/drawing/2010/main" val="0"/>
                </a:ext>
              </a:extLst>
            </a:blip>
            <a:srcRect l="72378" t="24282" r="5465" b="20973"/>
            <a:stretch/>
          </p:blipFill>
          <p:spPr bwMode="auto">
            <a:xfrm>
              <a:off x="914400" y="2057400"/>
              <a:ext cx="2057400" cy="381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p:nvPr/>
          </p:nvSpPr>
          <p:spPr>
            <a:xfrm>
              <a:off x="1283970" y="227457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489710" y="211455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05940" y="209931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988820" y="229743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209800" y="242697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86890" y="396240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26920" y="528066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41170" y="559308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569720" y="5345430"/>
              <a:ext cx="152400"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914400" y="6000690"/>
            <a:ext cx="2057400" cy="400110"/>
          </a:xfrm>
          <a:prstGeom prst="rect">
            <a:avLst/>
          </a:prstGeom>
          <a:noFill/>
        </p:spPr>
        <p:txBody>
          <a:bodyPr wrap="square" rtlCol="0">
            <a:spAutoFit/>
          </a:bodyPr>
          <a:lstStyle/>
          <a:p>
            <a:pPr algn="ctr"/>
            <a:r>
              <a:rPr lang="en-US" sz="2000" dirty="0" smtClean="0"/>
              <a:t>Positive</a:t>
            </a:r>
            <a:endParaRPr lang="en-US" sz="2000" dirty="0"/>
          </a:p>
        </p:txBody>
      </p:sp>
      <p:sp>
        <p:nvSpPr>
          <p:cNvPr id="33" name="TextBox 32"/>
          <p:cNvSpPr txBox="1"/>
          <p:nvPr/>
        </p:nvSpPr>
        <p:spPr>
          <a:xfrm>
            <a:off x="3505200" y="6000690"/>
            <a:ext cx="2057400" cy="400110"/>
          </a:xfrm>
          <a:prstGeom prst="rect">
            <a:avLst/>
          </a:prstGeom>
          <a:noFill/>
        </p:spPr>
        <p:txBody>
          <a:bodyPr wrap="square" rtlCol="0">
            <a:spAutoFit/>
          </a:bodyPr>
          <a:lstStyle/>
          <a:p>
            <a:pPr algn="ctr"/>
            <a:r>
              <a:rPr lang="en-US" sz="2000" dirty="0" smtClean="0"/>
              <a:t>Positive</a:t>
            </a:r>
            <a:endParaRPr lang="en-US" sz="2000" dirty="0"/>
          </a:p>
        </p:txBody>
      </p:sp>
      <p:sp>
        <p:nvSpPr>
          <p:cNvPr id="34" name="TextBox 33"/>
          <p:cNvSpPr txBox="1"/>
          <p:nvPr/>
        </p:nvSpPr>
        <p:spPr>
          <a:xfrm>
            <a:off x="6172200" y="6000690"/>
            <a:ext cx="2057400" cy="400110"/>
          </a:xfrm>
          <a:prstGeom prst="rect">
            <a:avLst/>
          </a:prstGeom>
          <a:noFill/>
        </p:spPr>
        <p:txBody>
          <a:bodyPr wrap="square" rtlCol="0">
            <a:spAutoFit/>
          </a:bodyPr>
          <a:lstStyle/>
          <a:p>
            <a:pPr algn="ctr"/>
            <a:r>
              <a:rPr lang="en-US" sz="2000" dirty="0" smtClean="0"/>
              <a:t>Negative</a:t>
            </a:r>
            <a:endParaRPr lang="en-US" sz="2000" dirty="0"/>
          </a:p>
        </p:txBody>
      </p:sp>
    </p:spTree>
    <p:extLst>
      <p:ext uri="{BB962C8B-B14F-4D97-AF65-F5344CB8AC3E}">
        <p14:creationId xmlns:p14="http://schemas.microsoft.com/office/powerpoint/2010/main" val="1824407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Pathway</a:t>
            </a:r>
            <a:endParaRPr lang="en-US" dirty="0"/>
          </a:p>
        </p:txBody>
      </p:sp>
      <p:pic>
        <p:nvPicPr>
          <p:cNvPr id="1030" name="Picture 6" descr="http://www.science-art.com/gallery/24716/24716_2220121332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10" y="1295400"/>
            <a:ext cx="791688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21592" y="4648199"/>
            <a:ext cx="381000" cy="685801"/>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993467" y="4251093"/>
            <a:ext cx="2061590" cy="400110"/>
          </a:xfrm>
          <a:prstGeom prst="rect">
            <a:avLst/>
          </a:prstGeom>
          <a:noFill/>
        </p:spPr>
        <p:txBody>
          <a:bodyPr wrap="none" rtlCol="0">
            <a:spAutoFit/>
          </a:bodyPr>
          <a:lstStyle/>
          <a:p>
            <a:r>
              <a:rPr lang="en-US" sz="2000" dirty="0" smtClean="0">
                <a:cs typeface="Arial" pitchFamily="34" charset="0"/>
              </a:rPr>
              <a:t>Projection neuron</a:t>
            </a:r>
            <a:endParaRPr lang="en-US" sz="2000" dirty="0">
              <a:cs typeface="Arial" pitchFamily="34" charset="0"/>
            </a:endParaRPr>
          </a:p>
        </p:txBody>
      </p:sp>
      <p:sp>
        <p:nvSpPr>
          <p:cNvPr id="7" name="TextBox 6"/>
          <p:cNvSpPr txBox="1"/>
          <p:nvPr/>
        </p:nvSpPr>
        <p:spPr>
          <a:xfrm>
            <a:off x="5934860" y="5868227"/>
            <a:ext cx="1435393" cy="400110"/>
          </a:xfrm>
          <a:prstGeom prst="rect">
            <a:avLst/>
          </a:prstGeom>
          <a:solidFill>
            <a:schemeClr val="bg1"/>
          </a:solidFill>
        </p:spPr>
        <p:txBody>
          <a:bodyPr wrap="none" rtlCol="0">
            <a:spAutoFit/>
          </a:bodyPr>
          <a:lstStyle/>
          <a:p>
            <a:r>
              <a:rPr lang="en-US" sz="2000" dirty="0" smtClean="0">
                <a:cs typeface="Arial" pitchFamily="34" charset="0"/>
              </a:rPr>
              <a:t>Interneuron</a:t>
            </a:r>
            <a:endParaRPr lang="en-US" sz="2000" dirty="0">
              <a:cs typeface="Arial" pitchFamily="34" charset="0"/>
            </a:endParaRPr>
          </a:p>
        </p:txBody>
      </p:sp>
      <p:sp>
        <p:nvSpPr>
          <p:cNvPr id="8" name="TextBox 7"/>
          <p:cNvSpPr txBox="1"/>
          <p:nvPr/>
        </p:nvSpPr>
        <p:spPr>
          <a:xfrm>
            <a:off x="1600200" y="4991099"/>
            <a:ext cx="1657633" cy="400110"/>
          </a:xfrm>
          <a:prstGeom prst="rect">
            <a:avLst/>
          </a:prstGeom>
          <a:solidFill>
            <a:schemeClr val="bg1"/>
          </a:solidFill>
        </p:spPr>
        <p:txBody>
          <a:bodyPr wrap="none" rtlCol="0">
            <a:spAutoFit/>
          </a:bodyPr>
          <a:lstStyle/>
          <a:p>
            <a:r>
              <a:rPr lang="en-US" sz="2000" dirty="0" smtClean="0">
                <a:cs typeface="Arial" pitchFamily="34" charset="0"/>
              </a:rPr>
              <a:t>Motor neuron</a:t>
            </a:r>
            <a:endParaRPr lang="en-US" sz="2000" dirty="0">
              <a:cs typeface="Arial" pitchFamily="34" charset="0"/>
            </a:endParaRPr>
          </a:p>
        </p:txBody>
      </p:sp>
      <p:sp>
        <p:nvSpPr>
          <p:cNvPr id="9" name="TextBox 8"/>
          <p:cNvSpPr txBox="1"/>
          <p:nvPr/>
        </p:nvSpPr>
        <p:spPr>
          <a:xfrm>
            <a:off x="2954867" y="2419290"/>
            <a:ext cx="1818511" cy="400110"/>
          </a:xfrm>
          <a:prstGeom prst="rect">
            <a:avLst/>
          </a:prstGeom>
          <a:solidFill>
            <a:schemeClr val="bg1"/>
          </a:solidFill>
        </p:spPr>
        <p:txBody>
          <a:bodyPr wrap="none" rtlCol="0">
            <a:spAutoFit/>
          </a:bodyPr>
          <a:lstStyle/>
          <a:p>
            <a:r>
              <a:rPr lang="en-US" sz="2000" dirty="0" smtClean="0">
                <a:cs typeface="Arial" pitchFamily="34" charset="0"/>
              </a:rPr>
              <a:t>Sensory neuron</a:t>
            </a:r>
            <a:endParaRPr lang="en-US" sz="2000" dirty="0">
              <a:cs typeface="Arial" pitchFamily="34" charset="0"/>
            </a:endParaRPr>
          </a:p>
        </p:txBody>
      </p:sp>
      <p:cxnSp>
        <p:nvCxnSpPr>
          <p:cNvPr id="10" name="Straight Connector 9"/>
          <p:cNvCxnSpPr/>
          <p:nvPr/>
        </p:nvCxnSpPr>
        <p:spPr>
          <a:xfrm flipH="1" flipV="1">
            <a:off x="6618690" y="4200294"/>
            <a:ext cx="357844" cy="2000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61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Converting an Electrical Signal to Chemical Signal</a:t>
            </a:r>
            <a:endParaRPr lang="en-US" dirty="0"/>
          </a:p>
        </p:txBody>
      </p:sp>
      <p:grpSp>
        <p:nvGrpSpPr>
          <p:cNvPr id="5" name="Group 4"/>
          <p:cNvGrpSpPr/>
          <p:nvPr/>
        </p:nvGrpSpPr>
        <p:grpSpPr>
          <a:xfrm>
            <a:off x="609600" y="1428685"/>
            <a:ext cx="7983220" cy="3506914"/>
            <a:chOff x="533400" y="1676400"/>
            <a:chExt cx="7983220" cy="3506914"/>
          </a:xfrm>
        </p:grpSpPr>
        <p:pic>
          <p:nvPicPr>
            <p:cNvPr id="6" name="Picture 2" descr="neuron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7983220" cy="350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02421" y="37753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14793" y="3698079"/>
              <a:ext cx="1143000" cy="416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05185" y="3633788"/>
              <a:ext cx="228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9800" y="4876800"/>
              <a:ext cx="61722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53200" y="4775263"/>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81478" y="30480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71600" y="2959893"/>
              <a:ext cx="11430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3377633"/>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00170" y="3243944"/>
              <a:ext cx="58375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10190" y="4278086"/>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497721" y="3744357"/>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15000" y="3810000"/>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83920" y="2844751"/>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269121" y="2465465"/>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ight Arrow 2"/>
          <p:cNvSpPr/>
          <p:nvPr/>
        </p:nvSpPr>
        <p:spPr>
          <a:xfrm>
            <a:off x="3166251" y="3532756"/>
            <a:ext cx="2739249" cy="12596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Turn Arrow 21"/>
          <p:cNvSpPr/>
          <p:nvPr/>
        </p:nvSpPr>
        <p:spPr>
          <a:xfrm flipV="1">
            <a:off x="6353178" y="4170108"/>
            <a:ext cx="457200" cy="35744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5744722" y="4583668"/>
            <a:ext cx="1674112" cy="369332"/>
          </a:xfrm>
          <a:prstGeom prst="rect">
            <a:avLst/>
          </a:prstGeom>
          <a:noFill/>
        </p:spPr>
        <p:txBody>
          <a:bodyPr wrap="none" rtlCol="0">
            <a:spAutoFit/>
          </a:bodyPr>
          <a:lstStyle/>
          <a:p>
            <a:pPr algn="ctr"/>
            <a:r>
              <a:rPr lang="en-US" b="1" dirty="0" smtClean="0">
                <a:solidFill>
                  <a:schemeClr val="tx2"/>
                </a:solidFill>
              </a:rPr>
              <a:t>Chemical Signal</a:t>
            </a:r>
          </a:p>
        </p:txBody>
      </p:sp>
      <p:sp>
        <p:nvSpPr>
          <p:cNvPr id="25" name="TextBox 24"/>
          <p:cNvSpPr txBox="1"/>
          <p:nvPr/>
        </p:nvSpPr>
        <p:spPr>
          <a:xfrm>
            <a:off x="3657600" y="3657600"/>
            <a:ext cx="1667700" cy="369332"/>
          </a:xfrm>
          <a:prstGeom prst="rect">
            <a:avLst/>
          </a:prstGeom>
          <a:noFill/>
        </p:spPr>
        <p:txBody>
          <a:bodyPr wrap="none" rtlCol="0">
            <a:spAutoFit/>
          </a:bodyPr>
          <a:lstStyle/>
          <a:p>
            <a:pPr algn="ctr"/>
            <a:r>
              <a:rPr lang="en-US" b="1" dirty="0" smtClean="0">
                <a:solidFill>
                  <a:srgbClr val="C00000"/>
                </a:solidFill>
              </a:rPr>
              <a:t>Electrical Signal</a:t>
            </a:r>
          </a:p>
        </p:txBody>
      </p:sp>
    </p:spTree>
    <p:extLst>
      <p:ext uri="{BB962C8B-B14F-4D97-AF65-F5344CB8AC3E}">
        <p14:creationId xmlns:p14="http://schemas.microsoft.com/office/powerpoint/2010/main" val="804856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09600" y="1077847"/>
            <a:ext cx="7983220" cy="3506914"/>
            <a:chOff x="533400" y="1676400"/>
            <a:chExt cx="7983220" cy="3506914"/>
          </a:xfrm>
        </p:grpSpPr>
        <p:pic>
          <p:nvPicPr>
            <p:cNvPr id="45" name="Picture 2" descr="neuron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7983220" cy="350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3002421" y="37753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014793" y="3698079"/>
              <a:ext cx="1143000" cy="416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405185" y="3633788"/>
              <a:ext cx="228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209800" y="4876800"/>
              <a:ext cx="61722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553200" y="4775263"/>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181478" y="30480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371600" y="2959893"/>
              <a:ext cx="11430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96000" y="3377633"/>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400170" y="3243944"/>
              <a:ext cx="58375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310190" y="4278086"/>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497721" y="3744357"/>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715000" y="3810000"/>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983920" y="2844751"/>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269121" y="2465465"/>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8" name="Rectangle 2047"/>
          <p:cNvSpPr/>
          <p:nvPr/>
        </p:nvSpPr>
        <p:spPr>
          <a:xfrm>
            <a:off x="6505578" y="3627146"/>
            <a:ext cx="304800" cy="2286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1" name="Straight Connector 2050"/>
          <p:cNvCxnSpPr/>
          <p:nvPr/>
        </p:nvCxnSpPr>
        <p:spPr>
          <a:xfrm>
            <a:off x="6810378" y="3855746"/>
            <a:ext cx="860531" cy="76927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486401" y="3855746"/>
            <a:ext cx="1004890" cy="7692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486400" y="4625024"/>
            <a:ext cx="2184509" cy="1740876"/>
            <a:chOff x="6730892" y="4648198"/>
            <a:chExt cx="2184509" cy="1740876"/>
          </a:xfrm>
        </p:grpSpPr>
        <p:grpSp>
          <p:nvGrpSpPr>
            <p:cNvPr id="6" name="Group 5"/>
            <p:cNvGrpSpPr/>
            <p:nvPr/>
          </p:nvGrpSpPr>
          <p:grpSpPr>
            <a:xfrm>
              <a:off x="6730892" y="4648200"/>
              <a:ext cx="2184508" cy="1740874"/>
              <a:chOff x="5715001" y="4659924"/>
              <a:chExt cx="2184508" cy="1740874"/>
            </a:xfrm>
          </p:grpSpPr>
          <p:pic>
            <p:nvPicPr>
              <p:cNvPr id="15" name="Picture 2" descr="figure 11-35a"/>
              <p:cNvPicPr>
                <a:picLocks noChangeAspect="1" noChangeArrowheads="1"/>
              </p:cNvPicPr>
              <p:nvPr/>
            </p:nvPicPr>
            <p:blipFill rotWithShape="1">
              <a:blip r:embed="rId3"/>
              <a:srcRect l="2942" t="4166" r="58575" b="59989"/>
              <a:stretch/>
            </p:blipFill>
            <p:spPr bwMode="auto">
              <a:xfrm rot="16200000">
                <a:off x="6026207" y="4527495"/>
                <a:ext cx="1562098" cy="2184507"/>
              </a:xfrm>
              <a:prstGeom prst="rect">
                <a:avLst/>
              </a:prstGeom>
              <a:noFill/>
              <a:ln w="9525">
                <a:noFill/>
                <a:miter lim="800000"/>
                <a:headEnd/>
                <a:tailEnd/>
              </a:ln>
              <a:effectLst/>
            </p:spPr>
          </p:pic>
          <p:pic>
            <p:nvPicPr>
              <p:cNvPr id="16" name="Picture 2" descr="figure 11-35a"/>
              <p:cNvPicPr>
                <a:picLocks noChangeAspect="1" noChangeArrowheads="1"/>
              </p:cNvPicPr>
              <p:nvPr/>
            </p:nvPicPr>
            <p:blipFill rotWithShape="1">
              <a:blip r:embed="rId3"/>
              <a:srcRect l="3346" t="4251" r="73000" b="59990"/>
              <a:stretch/>
            </p:blipFill>
            <p:spPr bwMode="auto">
              <a:xfrm rot="16200000" flipH="1">
                <a:off x="6324583" y="4050342"/>
                <a:ext cx="960157" cy="2179321"/>
              </a:xfrm>
              <a:prstGeom prst="rect">
                <a:avLst/>
              </a:prstGeom>
              <a:noFill/>
              <a:ln w="9525">
                <a:noFill/>
                <a:miter lim="800000"/>
                <a:headEnd/>
                <a:tailEnd/>
              </a:ln>
              <a:effectLst/>
            </p:spPr>
          </p:pic>
        </p:grpSp>
        <p:sp>
          <p:nvSpPr>
            <p:cNvPr id="2054" name="Rectangle 2053"/>
            <p:cNvSpPr/>
            <p:nvPr/>
          </p:nvSpPr>
          <p:spPr>
            <a:xfrm>
              <a:off x="6730892" y="4648198"/>
              <a:ext cx="2184509" cy="17408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itle 1"/>
          <p:cNvSpPr>
            <a:spLocks noGrp="1"/>
          </p:cNvSpPr>
          <p:nvPr>
            <p:ph type="title"/>
          </p:nvPr>
        </p:nvSpPr>
        <p:spPr/>
        <p:txBody>
          <a:bodyPr>
            <a:normAutofit/>
          </a:bodyPr>
          <a:lstStyle/>
          <a:p>
            <a:r>
              <a:rPr lang="en-US" dirty="0" smtClean="0"/>
              <a:t>Synaptic Transmission</a:t>
            </a:r>
            <a:endParaRPr lang="en-US" dirty="0"/>
          </a:p>
        </p:txBody>
      </p:sp>
      <p:sp>
        <p:nvSpPr>
          <p:cNvPr id="28" name="Right Arrow 27"/>
          <p:cNvSpPr/>
          <p:nvPr/>
        </p:nvSpPr>
        <p:spPr>
          <a:xfrm>
            <a:off x="3166251" y="3181918"/>
            <a:ext cx="2739249" cy="12596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657600" y="3306762"/>
            <a:ext cx="1667700" cy="369332"/>
          </a:xfrm>
          <a:prstGeom prst="rect">
            <a:avLst/>
          </a:prstGeom>
          <a:noFill/>
        </p:spPr>
        <p:txBody>
          <a:bodyPr wrap="none" rtlCol="0">
            <a:spAutoFit/>
          </a:bodyPr>
          <a:lstStyle/>
          <a:p>
            <a:pPr algn="ctr"/>
            <a:r>
              <a:rPr lang="en-US" b="1" dirty="0" smtClean="0">
                <a:solidFill>
                  <a:srgbClr val="C00000"/>
                </a:solidFill>
              </a:rPr>
              <a:t>Electrical Signal</a:t>
            </a:r>
          </a:p>
        </p:txBody>
      </p:sp>
      <p:sp>
        <p:nvSpPr>
          <p:cNvPr id="2" name="TextBox 1"/>
          <p:cNvSpPr txBox="1"/>
          <p:nvPr/>
        </p:nvSpPr>
        <p:spPr>
          <a:xfrm>
            <a:off x="3263464" y="4751834"/>
            <a:ext cx="1859227" cy="369332"/>
          </a:xfrm>
          <a:prstGeom prst="rect">
            <a:avLst/>
          </a:prstGeom>
          <a:noFill/>
        </p:spPr>
        <p:txBody>
          <a:bodyPr wrap="none" rtlCol="0">
            <a:spAutoFit/>
          </a:bodyPr>
          <a:lstStyle/>
          <a:p>
            <a:r>
              <a:rPr lang="en-US" b="1" dirty="0" smtClean="0"/>
              <a:t>Neurotransmitter</a:t>
            </a:r>
            <a:endParaRPr lang="en-US" b="1" dirty="0"/>
          </a:p>
        </p:txBody>
      </p:sp>
      <p:cxnSp>
        <p:nvCxnSpPr>
          <p:cNvPr id="4" name="Straight Connector 3"/>
          <p:cNvCxnSpPr/>
          <p:nvPr/>
        </p:nvCxnSpPr>
        <p:spPr>
          <a:xfrm>
            <a:off x="5119465" y="4967593"/>
            <a:ext cx="1077431" cy="5203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76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figure 11-35a"/>
          <p:cNvPicPr>
            <a:picLocks noChangeAspect="1" noChangeArrowheads="1"/>
          </p:cNvPicPr>
          <p:nvPr/>
        </p:nvPicPr>
        <p:blipFill rotWithShape="1">
          <a:blip r:embed="rId2">
            <a:alphaModFix/>
          </a:blip>
          <a:srcRect l="3396" t="53738" r="52623" b="8752"/>
          <a:stretch/>
        </p:blipFill>
        <p:spPr bwMode="auto">
          <a:xfrm rot="16200000">
            <a:off x="5654338" y="4363677"/>
            <a:ext cx="1740876" cy="2229152"/>
          </a:xfrm>
          <a:prstGeom prst="rect">
            <a:avLst/>
          </a:prstGeom>
          <a:noFill/>
          <a:ln w="9525">
            <a:noFill/>
            <a:miter lim="800000"/>
            <a:headEnd/>
            <a:tailEnd/>
          </a:ln>
          <a:effectLst/>
        </p:spPr>
      </p:pic>
      <p:sp>
        <p:nvSpPr>
          <p:cNvPr id="2054" name="Rectangle 2053"/>
          <p:cNvSpPr/>
          <p:nvPr/>
        </p:nvSpPr>
        <p:spPr>
          <a:xfrm>
            <a:off x="5486400" y="4607816"/>
            <a:ext cx="2184509" cy="17408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609600" y="1060639"/>
            <a:ext cx="7983220" cy="3506914"/>
            <a:chOff x="533400" y="1676400"/>
            <a:chExt cx="7983220" cy="3506914"/>
          </a:xfrm>
        </p:grpSpPr>
        <p:pic>
          <p:nvPicPr>
            <p:cNvPr id="39" name="Picture 2" descr="neuron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7983220" cy="350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002421" y="37753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014793" y="3698079"/>
              <a:ext cx="1143000" cy="416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405185" y="3633788"/>
              <a:ext cx="228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09800" y="4876800"/>
              <a:ext cx="61722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553200" y="4775263"/>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181478" y="3048000"/>
              <a:ext cx="9906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371600" y="2959893"/>
              <a:ext cx="114300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3377633"/>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0170" y="3243944"/>
              <a:ext cx="583750"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310190" y="4278086"/>
              <a:ext cx="638178" cy="176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497721" y="3744357"/>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15000" y="3810000"/>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983920" y="2844751"/>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269121" y="2465465"/>
              <a:ext cx="228600" cy="37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6505578" y="3609938"/>
            <a:ext cx="304800" cy="2286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6810378" y="3838538"/>
            <a:ext cx="860531" cy="76927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486401" y="3838538"/>
            <a:ext cx="1004890" cy="7692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657600" y="3289554"/>
            <a:ext cx="1667700" cy="369332"/>
          </a:xfrm>
          <a:prstGeom prst="rect">
            <a:avLst/>
          </a:prstGeom>
          <a:noFill/>
        </p:spPr>
        <p:txBody>
          <a:bodyPr wrap="none" rtlCol="0">
            <a:spAutoFit/>
          </a:bodyPr>
          <a:lstStyle/>
          <a:p>
            <a:pPr algn="ctr"/>
            <a:r>
              <a:rPr lang="en-US" b="1" dirty="0" smtClean="0">
                <a:solidFill>
                  <a:srgbClr val="C00000"/>
                </a:solidFill>
              </a:rPr>
              <a:t>Electrical Signal</a:t>
            </a:r>
          </a:p>
        </p:txBody>
      </p:sp>
      <p:sp>
        <p:nvSpPr>
          <p:cNvPr id="58" name="Right Arrow 57"/>
          <p:cNvSpPr/>
          <p:nvPr/>
        </p:nvSpPr>
        <p:spPr>
          <a:xfrm>
            <a:off x="3166251" y="3164710"/>
            <a:ext cx="2739249" cy="12596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a:off x="5486401" y="4889754"/>
            <a:ext cx="426719" cy="12596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p:nvPr>
        </p:nvSpPr>
        <p:spPr/>
        <p:txBody>
          <a:bodyPr>
            <a:normAutofit/>
          </a:bodyPr>
          <a:lstStyle/>
          <a:p>
            <a:r>
              <a:rPr lang="en-US" dirty="0" smtClean="0"/>
              <a:t>Synaptic Transmission</a:t>
            </a:r>
            <a:endParaRPr lang="en-US" dirty="0"/>
          </a:p>
        </p:txBody>
      </p:sp>
      <p:sp>
        <p:nvSpPr>
          <p:cNvPr id="27" name="TextBox 26"/>
          <p:cNvSpPr txBox="1"/>
          <p:nvPr/>
        </p:nvSpPr>
        <p:spPr>
          <a:xfrm>
            <a:off x="3263464" y="4751834"/>
            <a:ext cx="1859227" cy="369332"/>
          </a:xfrm>
          <a:prstGeom prst="rect">
            <a:avLst/>
          </a:prstGeom>
          <a:noFill/>
        </p:spPr>
        <p:txBody>
          <a:bodyPr wrap="none" rtlCol="0">
            <a:spAutoFit/>
          </a:bodyPr>
          <a:lstStyle/>
          <a:p>
            <a:r>
              <a:rPr lang="en-US" b="1" dirty="0" smtClean="0"/>
              <a:t>Neurotransmitter</a:t>
            </a:r>
            <a:endParaRPr lang="en-US" b="1" dirty="0"/>
          </a:p>
        </p:txBody>
      </p:sp>
      <p:cxnSp>
        <p:nvCxnSpPr>
          <p:cNvPr id="28" name="Straight Connector 27"/>
          <p:cNvCxnSpPr/>
          <p:nvPr/>
        </p:nvCxnSpPr>
        <p:spPr>
          <a:xfrm>
            <a:off x="5119465" y="4967593"/>
            <a:ext cx="1077431" cy="5203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423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Stage:</a:t>
            </a:r>
            <a:endParaRPr lang="en-US" dirty="0"/>
          </a:p>
        </p:txBody>
      </p:sp>
      <p:sp>
        <p:nvSpPr>
          <p:cNvPr id="13" name="Freeform 12"/>
          <p:cNvSpPr/>
          <p:nvPr/>
        </p:nvSpPr>
        <p:spPr>
          <a:xfrm>
            <a:off x="-76200" y="1779954"/>
            <a:ext cx="3612607" cy="4620846"/>
          </a:xfrm>
          <a:custGeom>
            <a:avLst/>
            <a:gdLst>
              <a:gd name="connsiteX0" fmla="*/ 11430 w 3897791"/>
              <a:gd name="connsiteY0" fmla="*/ 1257300 h 3920490"/>
              <a:gd name="connsiteX1" fmla="*/ 1611630 w 3897791"/>
              <a:gd name="connsiteY1" fmla="*/ 1280160 h 3920490"/>
              <a:gd name="connsiteX2" fmla="*/ 1611630 w 3897791"/>
              <a:gd name="connsiteY2" fmla="*/ 1280160 h 3920490"/>
              <a:gd name="connsiteX3" fmla="*/ 1645920 w 3897791"/>
              <a:gd name="connsiteY3" fmla="*/ 1188720 h 3920490"/>
              <a:gd name="connsiteX4" fmla="*/ 1668780 w 3897791"/>
              <a:gd name="connsiteY4" fmla="*/ 1154430 h 3920490"/>
              <a:gd name="connsiteX5" fmla="*/ 1691640 w 3897791"/>
              <a:gd name="connsiteY5" fmla="*/ 1085850 h 3920490"/>
              <a:gd name="connsiteX6" fmla="*/ 1725930 w 3897791"/>
              <a:gd name="connsiteY6" fmla="*/ 1017270 h 3920490"/>
              <a:gd name="connsiteX7" fmla="*/ 1748790 w 3897791"/>
              <a:gd name="connsiteY7" fmla="*/ 982980 h 3920490"/>
              <a:gd name="connsiteX8" fmla="*/ 1771650 w 3897791"/>
              <a:gd name="connsiteY8" fmla="*/ 914400 h 3920490"/>
              <a:gd name="connsiteX9" fmla="*/ 1828800 w 3897791"/>
              <a:gd name="connsiteY9" fmla="*/ 845820 h 3920490"/>
              <a:gd name="connsiteX10" fmla="*/ 1908810 w 3897791"/>
              <a:gd name="connsiteY10" fmla="*/ 754380 h 3920490"/>
              <a:gd name="connsiteX11" fmla="*/ 1954530 w 3897791"/>
              <a:gd name="connsiteY11" fmla="*/ 685800 h 3920490"/>
              <a:gd name="connsiteX12" fmla="*/ 2000250 w 3897791"/>
              <a:gd name="connsiteY12" fmla="*/ 628650 h 3920490"/>
              <a:gd name="connsiteX13" fmla="*/ 2057400 w 3897791"/>
              <a:gd name="connsiteY13" fmla="*/ 571500 h 3920490"/>
              <a:gd name="connsiteX14" fmla="*/ 2080260 w 3897791"/>
              <a:gd name="connsiteY14" fmla="*/ 537210 h 3920490"/>
              <a:gd name="connsiteX15" fmla="*/ 2114550 w 3897791"/>
              <a:gd name="connsiteY15" fmla="*/ 525780 h 3920490"/>
              <a:gd name="connsiteX16" fmla="*/ 2148840 w 3897791"/>
              <a:gd name="connsiteY16" fmla="*/ 502920 h 3920490"/>
              <a:gd name="connsiteX17" fmla="*/ 2171700 w 3897791"/>
              <a:gd name="connsiteY17" fmla="*/ 468630 h 3920490"/>
              <a:gd name="connsiteX18" fmla="*/ 2205990 w 3897791"/>
              <a:gd name="connsiteY18" fmla="*/ 445770 h 3920490"/>
              <a:gd name="connsiteX19" fmla="*/ 2217420 w 3897791"/>
              <a:gd name="connsiteY19" fmla="*/ 411480 h 3920490"/>
              <a:gd name="connsiteX20" fmla="*/ 2263140 w 3897791"/>
              <a:gd name="connsiteY20" fmla="*/ 342900 h 3920490"/>
              <a:gd name="connsiteX21" fmla="*/ 2286000 w 3897791"/>
              <a:gd name="connsiteY21" fmla="*/ 308610 h 3920490"/>
              <a:gd name="connsiteX22" fmla="*/ 2354580 w 3897791"/>
              <a:gd name="connsiteY22" fmla="*/ 262890 h 3920490"/>
              <a:gd name="connsiteX23" fmla="*/ 2366010 w 3897791"/>
              <a:gd name="connsiteY23" fmla="*/ 228600 h 3920490"/>
              <a:gd name="connsiteX24" fmla="*/ 2434590 w 3897791"/>
              <a:gd name="connsiteY24" fmla="*/ 182880 h 3920490"/>
              <a:gd name="connsiteX25" fmla="*/ 2457450 w 3897791"/>
              <a:gd name="connsiteY25" fmla="*/ 148590 h 3920490"/>
              <a:gd name="connsiteX26" fmla="*/ 2491740 w 3897791"/>
              <a:gd name="connsiteY26" fmla="*/ 137160 h 3920490"/>
              <a:gd name="connsiteX27" fmla="*/ 2526030 w 3897791"/>
              <a:gd name="connsiteY27" fmla="*/ 114300 h 3920490"/>
              <a:gd name="connsiteX28" fmla="*/ 2560320 w 3897791"/>
              <a:gd name="connsiteY28" fmla="*/ 102870 h 3920490"/>
              <a:gd name="connsiteX29" fmla="*/ 2697480 w 3897791"/>
              <a:gd name="connsiteY29" fmla="*/ 34290 h 3920490"/>
              <a:gd name="connsiteX30" fmla="*/ 3006090 w 3897791"/>
              <a:gd name="connsiteY30" fmla="*/ 11430 h 3920490"/>
              <a:gd name="connsiteX31" fmla="*/ 3108960 w 3897791"/>
              <a:gd name="connsiteY31" fmla="*/ 0 h 3920490"/>
              <a:gd name="connsiteX32" fmla="*/ 3577590 w 3897791"/>
              <a:gd name="connsiteY32" fmla="*/ 11430 h 3920490"/>
              <a:gd name="connsiteX33" fmla="*/ 3611880 w 3897791"/>
              <a:gd name="connsiteY33" fmla="*/ 34290 h 3920490"/>
              <a:gd name="connsiteX34" fmla="*/ 3714750 w 3897791"/>
              <a:gd name="connsiteY34" fmla="*/ 68580 h 3920490"/>
              <a:gd name="connsiteX35" fmla="*/ 3749040 w 3897791"/>
              <a:gd name="connsiteY35" fmla="*/ 80010 h 3920490"/>
              <a:gd name="connsiteX36" fmla="*/ 3783330 w 3897791"/>
              <a:gd name="connsiteY36" fmla="*/ 91440 h 3920490"/>
              <a:gd name="connsiteX37" fmla="*/ 3806190 w 3897791"/>
              <a:gd name="connsiteY37" fmla="*/ 125730 h 3920490"/>
              <a:gd name="connsiteX38" fmla="*/ 3840480 w 3897791"/>
              <a:gd name="connsiteY38" fmla="*/ 148590 h 3920490"/>
              <a:gd name="connsiteX39" fmla="*/ 3863340 w 3897791"/>
              <a:gd name="connsiteY39" fmla="*/ 228600 h 3920490"/>
              <a:gd name="connsiteX40" fmla="*/ 3886200 w 3897791"/>
              <a:gd name="connsiteY40" fmla="*/ 297180 h 3920490"/>
              <a:gd name="connsiteX41" fmla="*/ 3897630 w 3897791"/>
              <a:gd name="connsiteY41" fmla="*/ 502920 h 3920490"/>
              <a:gd name="connsiteX42" fmla="*/ 3897630 w 3897791"/>
              <a:gd name="connsiteY42" fmla="*/ 3451860 h 3920490"/>
              <a:gd name="connsiteX43" fmla="*/ 3863340 w 3897791"/>
              <a:gd name="connsiteY43" fmla="*/ 3543300 h 3920490"/>
              <a:gd name="connsiteX44" fmla="*/ 3851910 w 3897791"/>
              <a:gd name="connsiteY44" fmla="*/ 3577590 h 3920490"/>
              <a:gd name="connsiteX45" fmla="*/ 3817620 w 3897791"/>
              <a:gd name="connsiteY45" fmla="*/ 3611880 h 3920490"/>
              <a:gd name="connsiteX46" fmla="*/ 3806190 w 3897791"/>
              <a:gd name="connsiteY46" fmla="*/ 3646170 h 3920490"/>
              <a:gd name="connsiteX47" fmla="*/ 3760470 w 3897791"/>
              <a:gd name="connsiteY47" fmla="*/ 3714750 h 3920490"/>
              <a:gd name="connsiteX48" fmla="*/ 3737610 w 3897791"/>
              <a:gd name="connsiteY48" fmla="*/ 3783330 h 3920490"/>
              <a:gd name="connsiteX49" fmla="*/ 3669030 w 3897791"/>
              <a:gd name="connsiteY49" fmla="*/ 3817620 h 3920490"/>
              <a:gd name="connsiteX50" fmla="*/ 3600450 w 3897791"/>
              <a:gd name="connsiteY50" fmla="*/ 3840480 h 3920490"/>
              <a:gd name="connsiteX51" fmla="*/ 3577590 w 3897791"/>
              <a:gd name="connsiteY51" fmla="*/ 3874770 h 3920490"/>
              <a:gd name="connsiteX52" fmla="*/ 3509010 w 3897791"/>
              <a:gd name="connsiteY52" fmla="*/ 3897630 h 3920490"/>
              <a:gd name="connsiteX53" fmla="*/ 3063240 w 3897791"/>
              <a:gd name="connsiteY53" fmla="*/ 3920490 h 3920490"/>
              <a:gd name="connsiteX54" fmla="*/ 2663190 w 3897791"/>
              <a:gd name="connsiteY54" fmla="*/ 3909060 h 3920490"/>
              <a:gd name="connsiteX55" fmla="*/ 2594610 w 3897791"/>
              <a:gd name="connsiteY55" fmla="*/ 3886200 h 3920490"/>
              <a:gd name="connsiteX56" fmla="*/ 2560320 w 3897791"/>
              <a:gd name="connsiteY56" fmla="*/ 3874770 h 3920490"/>
              <a:gd name="connsiteX57" fmla="*/ 2526030 w 3897791"/>
              <a:gd name="connsiteY57" fmla="*/ 3863340 h 3920490"/>
              <a:gd name="connsiteX58" fmla="*/ 2491740 w 3897791"/>
              <a:gd name="connsiteY58" fmla="*/ 3840480 h 3920490"/>
              <a:gd name="connsiteX59" fmla="*/ 2457450 w 3897791"/>
              <a:gd name="connsiteY59" fmla="*/ 3806190 h 3920490"/>
              <a:gd name="connsiteX60" fmla="*/ 2434590 w 3897791"/>
              <a:gd name="connsiteY60" fmla="*/ 3771900 h 3920490"/>
              <a:gd name="connsiteX61" fmla="*/ 2400300 w 3897791"/>
              <a:gd name="connsiteY61" fmla="*/ 3760470 h 3920490"/>
              <a:gd name="connsiteX62" fmla="*/ 2388870 w 3897791"/>
              <a:gd name="connsiteY62" fmla="*/ 3726180 h 3920490"/>
              <a:gd name="connsiteX63" fmla="*/ 2320290 w 3897791"/>
              <a:gd name="connsiteY63" fmla="*/ 3680460 h 3920490"/>
              <a:gd name="connsiteX64" fmla="*/ 2286000 w 3897791"/>
              <a:gd name="connsiteY64" fmla="*/ 3611880 h 3920490"/>
              <a:gd name="connsiteX65" fmla="*/ 2251710 w 3897791"/>
              <a:gd name="connsiteY65" fmla="*/ 3600450 h 3920490"/>
              <a:gd name="connsiteX66" fmla="*/ 2205990 w 3897791"/>
              <a:gd name="connsiteY66" fmla="*/ 3543300 h 3920490"/>
              <a:gd name="connsiteX67" fmla="*/ 2160270 w 3897791"/>
              <a:gd name="connsiteY67" fmla="*/ 3497580 h 3920490"/>
              <a:gd name="connsiteX68" fmla="*/ 2148840 w 3897791"/>
              <a:gd name="connsiteY68" fmla="*/ 3463290 h 3920490"/>
              <a:gd name="connsiteX69" fmla="*/ 2114550 w 3897791"/>
              <a:gd name="connsiteY69" fmla="*/ 3440430 h 3920490"/>
              <a:gd name="connsiteX70" fmla="*/ 2080260 w 3897791"/>
              <a:gd name="connsiteY70" fmla="*/ 3406140 h 3920490"/>
              <a:gd name="connsiteX71" fmla="*/ 2034540 w 3897791"/>
              <a:gd name="connsiteY71" fmla="*/ 3337560 h 3920490"/>
              <a:gd name="connsiteX72" fmla="*/ 2000250 w 3897791"/>
              <a:gd name="connsiteY72" fmla="*/ 3303270 h 3920490"/>
              <a:gd name="connsiteX73" fmla="*/ 1954530 w 3897791"/>
              <a:gd name="connsiteY73" fmla="*/ 3200400 h 3920490"/>
              <a:gd name="connsiteX74" fmla="*/ 1943100 w 3897791"/>
              <a:gd name="connsiteY74" fmla="*/ 3166110 h 3920490"/>
              <a:gd name="connsiteX75" fmla="*/ 1908810 w 3897791"/>
              <a:gd name="connsiteY75" fmla="*/ 3097530 h 3920490"/>
              <a:gd name="connsiteX76" fmla="*/ 1897380 w 3897791"/>
              <a:gd name="connsiteY76" fmla="*/ 3063240 h 3920490"/>
              <a:gd name="connsiteX77" fmla="*/ 1851660 w 3897791"/>
              <a:gd name="connsiteY77" fmla="*/ 2994660 h 3920490"/>
              <a:gd name="connsiteX78" fmla="*/ 1805940 w 3897791"/>
              <a:gd name="connsiteY78" fmla="*/ 2937510 h 3920490"/>
              <a:gd name="connsiteX79" fmla="*/ 1760220 w 3897791"/>
              <a:gd name="connsiteY79" fmla="*/ 2834640 h 3920490"/>
              <a:gd name="connsiteX80" fmla="*/ 1748790 w 3897791"/>
              <a:gd name="connsiteY80" fmla="*/ 2800350 h 3920490"/>
              <a:gd name="connsiteX81" fmla="*/ 1725930 w 3897791"/>
              <a:gd name="connsiteY81" fmla="*/ 2766060 h 3920490"/>
              <a:gd name="connsiteX82" fmla="*/ 1714500 w 3897791"/>
              <a:gd name="connsiteY82" fmla="*/ 2731770 h 3920490"/>
              <a:gd name="connsiteX83" fmla="*/ 1668780 w 3897791"/>
              <a:gd name="connsiteY83" fmla="*/ 2663190 h 3920490"/>
              <a:gd name="connsiteX84" fmla="*/ 1645920 w 3897791"/>
              <a:gd name="connsiteY84" fmla="*/ 2617470 h 3920490"/>
              <a:gd name="connsiteX85" fmla="*/ 0 w 3897791"/>
              <a:gd name="connsiteY85" fmla="*/ 2617470 h 3920490"/>
              <a:gd name="connsiteX86" fmla="*/ 11430 w 3897791"/>
              <a:gd name="connsiteY86" fmla="*/ 1257300 h 39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97791" h="3920490">
                <a:moveTo>
                  <a:pt x="11430" y="1257300"/>
                </a:moveTo>
                <a:lnTo>
                  <a:pt x="1611630" y="1280160"/>
                </a:lnTo>
                <a:lnTo>
                  <a:pt x="1611630" y="1280160"/>
                </a:lnTo>
                <a:cubicBezTo>
                  <a:pt x="1623060" y="1249680"/>
                  <a:pt x="1632450" y="1218355"/>
                  <a:pt x="1645920" y="1188720"/>
                </a:cubicBezTo>
                <a:cubicBezTo>
                  <a:pt x="1651604" y="1176214"/>
                  <a:pt x="1663201" y="1166983"/>
                  <a:pt x="1668780" y="1154430"/>
                </a:cubicBezTo>
                <a:cubicBezTo>
                  <a:pt x="1678567" y="1132410"/>
                  <a:pt x="1678274" y="1105900"/>
                  <a:pt x="1691640" y="1085850"/>
                </a:cubicBezTo>
                <a:cubicBezTo>
                  <a:pt x="1757154" y="987580"/>
                  <a:pt x="1678608" y="1111914"/>
                  <a:pt x="1725930" y="1017270"/>
                </a:cubicBezTo>
                <a:cubicBezTo>
                  <a:pt x="1732073" y="1004983"/>
                  <a:pt x="1743211" y="995533"/>
                  <a:pt x="1748790" y="982980"/>
                </a:cubicBezTo>
                <a:cubicBezTo>
                  <a:pt x="1758577" y="960960"/>
                  <a:pt x="1758284" y="934450"/>
                  <a:pt x="1771650" y="914400"/>
                </a:cubicBezTo>
                <a:cubicBezTo>
                  <a:pt x="1853338" y="791869"/>
                  <a:pt x="1726125" y="977831"/>
                  <a:pt x="1828800" y="845820"/>
                </a:cubicBezTo>
                <a:cubicBezTo>
                  <a:pt x="1900604" y="753501"/>
                  <a:pt x="1842428" y="798635"/>
                  <a:pt x="1908810" y="754380"/>
                </a:cubicBezTo>
                <a:cubicBezTo>
                  <a:pt x="1935988" y="672847"/>
                  <a:pt x="1897451" y="771419"/>
                  <a:pt x="1954530" y="685800"/>
                </a:cubicBezTo>
                <a:cubicBezTo>
                  <a:pt x="1998697" y="619549"/>
                  <a:pt x="1923562" y="679775"/>
                  <a:pt x="2000250" y="628650"/>
                </a:cubicBezTo>
                <a:cubicBezTo>
                  <a:pt x="2061210" y="537210"/>
                  <a:pt x="1981200" y="647700"/>
                  <a:pt x="2057400" y="571500"/>
                </a:cubicBezTo>
                <a:cubicBezTo>
                  <a:pt x="2067114" y="561786"/>
                  <a:pt x="2069533" y="545792"/>
                  <a:pt x="2080260" y="537210"/>
                </a:cubicBezTo>
                <a:cubicBezTo>
                  <a:pt x="2089668" y="529684"/>
                  <a:pt x="2103774" y="531168"/>
                  <a:pt x="2114550" y="525780"/>
                </a:cubicBezTo>
                <a:cubicBezTo>
                  <a:pt x="2126837" y="519637"/>
                  <a:pt x="2137410" y="510540"/>
                  <a:pt x="2148840" y="502920"/>
                </a:cubicBezTo>
                <a:cubicBezTo>
                  <a:pt x="2156460" y="491490"/>
                  <a:pt x="2161986" y="478344"/>
                  <a:pt x="2171700" y="468630"/>
                </a:cubicBezTo>
                <a:cubicBezTo>
                  <a:pt x="2181414" y="458916"/>
                  <a:pt x="2197408" y="456497"/>
                  <a:pt x="2205990" y="445770"/>
                </a:cubicBezTo>
                <a:cubicBezTo>
                  <a:pt x="2213516" y="436362"/>
                  <a:pt x="2211569" y="422012"/>
                  <a:pt x="2217420" y="411480"/>
                </a:cubicBezTo>
                <a:cubicBezTo>
                  <a:pt x="2230763" y="387463"/>
                  <a:pt x="2247900" y="365760"/>
                  <a:pt x="2263140" y="342900"/>
                </a:cubicBezTo>
                <a:cubicBezTo>
                  <a:pt x="2270760" y="331470"/>
                  <a:pt x="2274570" y="316230"/>
                  <a:pt x="2286000" y="308610"/>
                </a:cubicBezTo>
                <a:lnTo>
                  <a:pt x="2354580" y="262890"/>
                </a:lnTo>
                <a:cubicBezTo>
                  <a:pt x="2358390" y="251460"/>
                  <a:pt x="2357491" y="237119"/>
                  <a:pt x="2366010" y="228600"/>
                </a:cubicBezTo>
                <a:cubicBezTo>
                  <a:pt x="2385437" y="209173"/>
                  <a:pt x="2434590" y="182880"/>
                  <a:pt x="2434590" y="182880"/>
                </a:cubicBezTo>
                <a:cubicBezTo>
                  <a:pt x="2442210" y="171450"/>
                  <a:pt x="2446723" y="157172"/>
                  <a:pt x="2457450" y="148590"/>
                </a:cubicBezTo>
                <a:cubicBezTo>
                  <a:pt x="2466858" y="141064"/>
                  <a:pt x="2480964" y="142548"/>
                  <a:pt x="2491740" y="137160"/>
                </a:cubicBezTo>
                <a:cubicBezTo>
                  <a:pt x="2504027" y="131017"/>
                  <a:pt x="2513743" y="120443"/>
                  <a:pt x="2526030" y="114300"/>
                </a:cubicBezTo>
                <a:cubicBezTo>
                  <a:pt x="2536806" y="108912"/>
                  <a:pt x="2549788" y="108721"/>
                  <a:pt x="2560320" y="102870"/>
                </a:cubicBezTo>
                <a:cubicBezTo>
                  <a:pt x="2610232" y="75141"/>
                  <a:pt x="2636793" y="38336"/>
                  <a:pt x="2697480" y="34290"/>
                </a:cubicBezTo>
                <a:cubicBezTo>
                  <a:pt x="2813666" y="26544"/>
                  <a:pt x="2892784" y="22221"/>
                  <a:pt x="3006090" y="11430"/>
                </a:cubicBezTo>
                <a:cubicBezTo>
                  <a:pt x="3040436" y="8159"/>
                  <a:pt x="3074670" y="3810"/>
                  <a:pt x="3108960" y="0"/>
                </a:cubicBezTo>
                <a:cubicBezTo>
                  <a:pt x="3265170" y="3810"/>
                  <a:pt x="3421695" y="801"/>
                  <a:pt x="3577590" y="11430"/>
                </a:cubicBezTo>
                <a:cubicBezTo>
                  <a:pt x="3591295" y="12364"/>
                  <a:pt x="3599327" y="28711"/>
                  <a:pt x="3611880" y="34290"/>
                </a:cubicBezTo>
                <a:lnTo>
                  <a:pt x="3714750" y="68580"/>
                </a:lnTo>
                <a:lnTo>
                  <a:pt x="3749040" y="80010"/>
                </a:lnTo>
                <a:lnTo>
                  <a:pt x="3783330" y="91440"/>
                </a:lnTo>
                <a:cubicBezTo>
                  <a:pt x="3790950" y="102870"/>
                  <a:pt x="3796476" y="116016"/>
                  <a:pt x="3806190" y="125730"/>
                </a:cubicBezTo>
                <a:cubicBezTo>
                  <a:pt x="3815904" y="135444"/>
                  <a:pt x="3831898" y="137863"/>
                  <a:pt x="3840480" y="148590"/>
                </a:cubicBezTo>
                <a:cubicBezTo>
                  <a:pt x="3846626" y="156273"/>
                  <a:pt x="3862354" y="225314"/>
                  <a:pt x="3863340" y="228600"/>
                </a:cubicBezTo>
                <a:cubicBezTo>
                  <a:pt x="3870264" y="251680"/>
                  <a:pt x="3886200" y="297180"/>
                  <a:pt x="3886200" y="297180"/>
                </a:cubicBezTo>
                <a:cubicBezTo>
                  <a:pt x="3900045" y="449470"/>
                  <a:pt x="3897630" y="380827"/>
                  <a:pt x="3897630" y="502920"/>
                </a:cubicBezTo>
                <a:lnTo>
                  <a:pt x="3897630" y="3451860"/>
                </a:lnTo>
                <a:cubicBezTo>
                  <a:pt x="3886200" y="3482340"/>
                  <a:pt x="3874465" y="3512707"/>
                  <a:pt x="3863340" y="3543300"/>
                </a:cubicBezTo>
                <a:cubicBezTo>
                  <a:pt x="3859223" y="3554623"/>
                  <a:pt x="3858593" y="3567565"/>
                  <a:pt x="3851910" y="3577590"/>
                </a:cubicBezTo>
                <a:cubicBezTo>
                  <a:pt x="3842944" y="3591040"/>
                  <a:pt x="3829050" y="3600450"/>
                  <a:pt x="3817620" y="3611880"/>
                </a:cubicBezTo>
                <a:cubicBezTo>
                  <a:pt x="3813810" y="3623310"/>
                  <a:pt x="3812041" y="3635638"/>
                  <a:pt x="3806190" y="3646170"/>
                </a:cubicBezTo>
                <a:cubicBezTo>
                  <a:pt x="3792847" y="3670187"/>
                  <a:pt x="3769158" y="3688686"/>
                  <a:pt x="3760470" y="3714750"/>
                </a:cubicBezTo>
                <a:cubicBezTo>
                  <a:pt x="3752850" y="3737610"/>
                  <a:pt x="3760470" y="3775710"/>
                  <a:pt x="3737610" y="3783330"/>
                </a:cubicBezTo>
                <a:cubicBezTo>
                  <a:pt x="3612555" y="3825015"/>
                  <a:pt x="3801974" y="3758534"/>
                  <a:pt x="3669030" y="3817620"/>
                </a:cubicBezTo>
                <a:cubicBezTo>
                  <a:pt x="3647010" y="3827407"/>
                  <a:pt x="3600450" y="3840480"/>
                  <a:pt x="3600450" y="3840480"/>
                </a:cubicBezTo>
                <a:cubicBezTo>
                  <a:pt x="3592830" y="3851910"/>
                  <a:pt x="3589239" y="3867489"/>
                  <a:pt x="3577590" y="3874770"/>
                </a:cubicBezTo>
                <a:cubicBezTo>
                  <a:pt x="3557156" y="3887541"/>
                  <a:pt x="3532779" y="3893669"/>
                  <a:pt x="3509010" y="3897630"/>
                </a:cubicBezTo>
                <a:cubicBezTo>
                  <a:pt x="3316354" y="3929739"/>
                  <a:pt x="3463595" y="3908358"/>
                  <a:pt x="3063240" y="3920490"/>
                </a:cubicBezTo>
                <a:cubicBezTo>
                  <a:pt x="2929890" y="3916680"/>
                  <a:pt x="2796239" y="3918795"/>
                  <a:pt x="2663190" y="3909060"/>
                </a:cubicBezTo>
                <a:cubicBezTo>
                  <a:pt x="2639158" y="3907302"/>
                  <a:pt x="2617470" y="3893820"/>
                  <a:pt x="2594610" y="3886200"/>
                </a:cubicBezTo>
                <a:lnTo>
                  <a:pt x="2560320" y="3874770"/>
                </a:lnTo>
                <a:cubicBezTo>
                  <a:pt x="2548890" y="3870960"/>
                  <a:pt x="2536055" y="3870023"/>
                  <a:pt x="2526030" y="3863340"/>
                </a:cubicBezTo>
                <a:cubicBezTo>
                  <a:pt x="2514600" y="3855720"/>
                  <a:pt x="2502293" y="3849274"/>
                  <a:pt x="2491740" y="3840480"/>
                </a:cubicBezTo>
                <a:cubicBezTo>
                  <a:pt x="2479322" y="3830132"/>
                  <a:pt x="2467798" y="3818608"/>
                  <a:pt x="2457450" y="3806190"/>
                </a:cubicBezTo>
                <a:cubicBezTo>
                  <a:pt x="2448656" y="3795637"/>
                  <a:pt x="2445317" y="3780482"/>
                  <a:pt x="2434590" y="3771900"/>
                </a:cubicBezTo>
                <a:cubicBezTo>
                  <a:pt x="2425182" y="3764374"/>
                  <a:pt x="2411730" y="3764280"/>
                  <a:pt x="2400300" y="3760470"/>
                </a:cubicBezTo>
                <a:cubicBezTo>
                  <a:pt x="2396490" y="3749040"/>
                  <a:pt x="2397389" y="3734699"/>
                  <a:pt x="2388870" y="3726180"/>
                </a:cubicBezTo>
                <a:cubicBezTo>
                  <a:pt x="2369443" y="3706753"/>
                  <a:pt x="2320290" y="3680460"/>
                  <a:pt x="2320290" y="3680460"/>
                </a:cubicBezTo>
                <a:cubicBezTo>
                  <a:pt x="2312760" y="3657871"/>
                  <a:pt x="2306143" y="3627994"/>
                  <a:pt x="2286000" y="3611880"/>
                </a:cubicBezTo>
                <a:cubicBezTo>
                  <a:pt x="2276592" y="3604354"/>
                  <a:pt x="2263140" y="3604260"/>
                  <a:pt x="2251710" y="3600450"/>
                </a:cubicBezTo>
                <a:cubicBezTo>
                  <a:pt x="2222980" y="3514261"/>
                  <a:pt x="2265076" y="3617158"/>
                  <a:pt x="2205990" y="3543300"/>
                </a:cubicBezTo>
                <a:cubicBezTo>
                  <a:pt x="2161655" y="3487882"/>
                  <a:pt x="2235085" y="3522518"/>
                  <a:pt x="2160270" y="3497580"/>
                </a:cubicBezTo>
                <a:cubicBezTo>
                  <a:pt x="2156460" y="3486150"/>
                  <a:pt x="2156366" y="3472698"/>
                  <a:pt x="2148840" y="3463290"/>
                </a:cubicBezTo>
                <a:cubicBezTo>
                  <a:pt x="2140258" y="3452563"/>
                  <a:pt x="2125103" y="3449224"/>
                  <a:pt x="2114550" y="3440430"/>
                </a:cubicBezTo>
                <a:cubicBezTo>
                  <a:pt x="2102132" y="3430082"/>
                  <a:pt x="2090184" y="3418899"/>
                  <a:pt x="2080260" y="3406140"/>
                </a:cubicBezTo>
                <a:cubicBezTo>
                  <a:pt x="2063392" y="3384453"/>
                  <a:pt x="2053967" y="3356987"/>
                  <a:pt x="2034540" y="3337560"/>
                </a:cubicBezTo>
                <a:cubicBezTo>
                  <a:pt x="2023110" y="3326130"/>
                  <a:pt x="2010598" y="3315688"/>
                  <a:pt x="2000250" y="3303270"/>
                </a:cubicBezTo>
                <a:cubicBezTo>
                  <a:pt x="1970061" y="3267044"/>
                  <a:pt x="1971143" y="3250240"/>
                  <a:pt x="1954530" y="3200400"/>
                </a:cubicBezTo>
                <a:lnTo>
                  <a:pt x="1943100" y="3166110"/>
                </a:lnTo>
                <a:cubicBezTo>
                  <a:pt x="1914370" y="3079921"/>
                  <a:pt x="1953125" y="3186160"/>
                  <a:pt x="1908810" y="3097530"/>
                </a:cubicBezTo>
                <a:cubicBezTo>
                  <a:pt x="1903422" y="3086754"/>
                  <a:pt x="1903231" y="3073772"/>
                  <a:pt x="1897380" y="3063240"/>
                </a:cubicBezTo>
                <a:cubicBezTo>
                  <a:pt x="1884037" y="3039223"/>
                  <a:pt x="1860348" y="3020724"/>
                  <a:pt x="1851660" y="2994660"/>
                </a:cubicBezTo>
                <a:cubicBezTo>
                  <a:pt x="1835886" y="2947338"/>
                  <a:pt x="1850255" y="2967053"/>
                  <a:pt x="1805940" y="2937510"/>
                </a:cubicBezTo>
                <a:cubicBezTo>
                  <a:pt x="1769714" y="2883170"/>
                  <a:pt x="1787424" y="2916252"/>
                  <a:pt x="1760220" y="2834640"/>
                </a:cubicBezTo>
                <a:cubicBezTo>
                  <a:pt x="1756410" y="2823210"/>
                  <a:pt x="1755473" y="2810375"/>
                  <a:pt x="1748790" y="2800350"/>
                </a:cubicBezTo>
                <a:cubicBezTo>
                  <a:pt x="1741170" y="2788920"/>
                  <a:pt x="1732073" y="2778347"/>
                  <a:pt x="1725930" y="2766060"/>
                </a:cubicBezTo>
                <a:cubicBezTo>
                  <a:pt x="1720542" y="2755284"/>
                  <a:pt x="1720351" y="2742302"/>
                  <a:pt x="1714500" y="2731770"/>
                </a:cubicBezTo>
                <a:cubicBezTo>
                  <a:pt x="1701157" y="2707753"/>
                  <a:pt x="1677468" y="2689254"/>
                  <a:pt x="1668780" y="2663190"/>
                </a:cubicBezTo>
                <a:cubicBezTo>
                  <a:pt x="1655646" y="2623788"/>
                  <a:pt x="1665869" y="2637419"/>
                  <a:pt x="1645920" y="2617470"/>
                </a:cubicBezTo>
                <a:lnTo>
                  <a:pt x="0" y="2617470"/>
                </a:lnTo>
                <a:lnTo>
                  <a:pt x="11430" y="125730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7171918" y="1779954"/>
            <a:ext cx="2048282" cy="4653146"/>
          </a:xfrm>
          <a:custGeom>
            <a:avLst/>
            <a:gdLst>
              <a:gd name="connsiteX0" fmla="*/ 2133600 w 2168769"/>
              <a:gd name="connsiteY0" fmla="*/ 0 h 6002216"/>
              <a:gd name="connsiteX1" fmla="*/ 2133600 w 2168769"/>
              <a:gd name="connsiteY1" fmla="*/ 0 h 6002216"/>
              <a:gd name="connsiteX2" fmla="*/ 1875692 w 2168769"/>
              <a:gd name="connsiteY2" fmla="*/ 23446 h 6002216"/>
              <a:gd name="connsiteX3" fmla="*/ 1758461 w 2168769"/>
              <a:gd name="connsiteY3" fmla="*/ 35169 h 6002216"/>
              <a:gd name="connsiteX4" fmla="*/ 1711569 w 2168769"/>
              <a:gd name="connsiteY4" fmla="*/ 46892 h 6002216"/>
              <a:gd name="connsiteX5" fmla="*/ 1641231 w 2168769"/>
              <a:gd name="connsiteY5" fmla="*/ 58615 h 6002216"/>
              <a:gd name="connsiteX6" fmla="*/ 1570892 w 2168769"/>
              <a:gd name="connsiteY6" fmla="*/ 82061 h 6002216"/>
              <a:gd name="connsiteX7" fmla="*/ 1535723 w 2168769"/>
              <a:gd name="connsiteY7" fmla="*/ 93784 h 6002216"/>
              <a:gd name="connsiteX8" fmla="*/ 1441938 w 2168769"/>
              <a:gd name="connsiteY8" fmla="*/ 105507 h 6002216"/>
              <a:gd name="connsiteX9" fmla="*/ 1371600 w 2168769"/>
              <a:gd name="connsiteY9" fmla="*/ 128953 h 6002216"/>
              <a:gd name="connsiteX10" fmla="*/ 1336431 w 2168769"/>
              <a:gd name="connsiteY10" fmla="*/ 140677 h 6002216"/>
              <a:gd name="connsiteX11" fmla="*/ 1219200 w 2168769"/>
              <a:gd name="connsiteY11" fmla="*/ 164123 h 6002216"/>
              <a:gd name="connsiteX12" fmla="*/ 1043354 w 2168769"/>
              <a:gd name="connsiteY12" fmla="*/ 222738 h 6002216"/>
              <a:gd name="connsiteX13" fmla="*/ 973015 w 2168769"/>
              <a:gd name="connsiteY13" fmla="*/ 246184 h 6002216"/>
              <a:gd name="connsiteX14" fmla="*/ 902677 w 2168769"/>
              <a:gd name="connsiteY14" fmla="*/ 281353 h 6002216"/>
              <a:gd name="connsiteX15" fmla="*/ 844061 w 2168769"/>
              <a:gd name="connsiteY15" fmla="*/ 316523 h 6002216"/>
              <a:gd name="connsiteX16" fmla="*/ 773723 w 2168769"/>
              <a:gd name="connsiteY16" fmla="*/ 363415 h 6002216"/>
              <a:gd name="connsiteX17" fmla="*/ 715108 w 2168769"/>
              <a:gd name="connsiteY17" fmla="*/ 422030 h 6002216"/>
              <a:gd name="connsiteX18" fmla="*/ 691661 w 2168769"/>
              <a:gd name="connsiteY18" fmla="*/ 457200 h 6002216"/>
              <a:gd name="connsiteX19" fmla="*/ 656492 w 2168769"/>
              <a:gd name="connsiteY19" fmla="*/ 527538 h 6002216"/>
              <a:gd name="connsiteX20" fmla="*/ 621323 w 2168769"/>
              <a:gd name="connsiteY20" fmla="*/ 550984 h 6002216"/>
              <a:gd name="connsiteX21" fmla="*/ 586154 w 2168769"/>
              <a:gd name="connsiteY21" fmla="*/ 609600 h 6002216"/>
              <a:gd name="connsiteX22" fmla="*/ 574431 w 2168769"/>
              <a:gd name="connsiteY22" fmla="*/ 644769 h 6002216"/>
              <a:gd name="connsiteX23" fmla="*/ 539261 w 2168769"/>
              <a:gd name="connsiteY23" fmla="*/ 656492 h 6002216"/>
              <a:gd name="connsiteX24" fmla="*/ 492369 w 2168769"/>
              <a:gd name="connsiteY24" fmla="*/ 750277 h 6002216"/>
              <a:gd name="connsiteX25" fmla="*/ 480646 w 2168769"/>
              <a:gd name="connsiteY25" fmla="*/ 785446 h 6002216"/>
              <a:gd name="connsiteX26" fmla="*/ 445477 w 2168769"/>
              <a:gd name="connsiteY26" fmla="*/ 808892 h 6002216"/>
              <a:gd name="connsiteX27" fmla="*/ 422031 w 2168769"/>
              <a:gd name="connsiteY27" fmla="*/ 879230 h 6002216"/>
              <a:gd name="connsiteX28" fmla="*/ 375138 w 2168769"/>
              <a:gd name="connsiteY28" fmla="*/ 937846 h 6002216"/>
              <a:gd name="connsiteX29" fmla="*/ 351692 w 2168769"/>
              <a:gd name="connsiteY29" fmla="*/ 1019907 h 6002216"/>
              <a:gd name="connsiteX30" fmla="*/ 316523 w 2168769"/>
              <a:gd name="connsiteY30" fmla="*/ 1113692 h 6002216"/>
              <a:gd name="connsiteX31" fmla="*/ 304800 w 2168769"/>
              <a:gd name="connsiteY31" fmla="*/ 1184030 h 6002216"/>
              <a:gd name="connsiteX32" fmla="*/ 293077 w 2168769"/>
              <a:gd name="connsiteY32" fmla="*/ 1230923 h 6002216"/>
              <a:gd name="connsiteX33" fmla="*/ 281354 w 2168769"/>
              <a:gd name="connsiteY33" fmla="*/ 1289538 h 6002216"/>
              <a:gd name="connsiteX34" fmla="*/ 257908 w 2168769"/>
              <a:gd name="connsiteY34" fmla="*/ 1359877 h 6002216"/>
              <a:gd name="connsiteX35" fmla="*/ 234461 w 2168769"/>
              <a:gd name="connsiteY35" fmla="*/ 1395046 h 6002216"/>
              <a:gd name="connsiteX36" fmla="*/ 199292 w 2168769"/>
              <a:gd name="connsiteY36" fmla="*/ 1465384 h 6002216"/>
              <a:gd name="connsiteX37" fmla="*/ 175846 w 2168769"/>
              <a:gd name="connsiteY37" fmla="*/ 1547446 h 6002216"/>
              <a:gd name="connsiteX38" fmla="*/ 152400 w 2168769"/>
              <a:gd name="connsiteY38" fmla="*/ 1617784 h 6002216"/>
              <a:gd name="connsiteX39" fmla="*/ 140677 w 2168769"/>
              <a:gd name="connsiteY39" fmla="*/ 1652953 h 6002216"/>
              <a:gd name="connsiteX40" fmla="*/ 128954 w 2168769"/>
              <a:gd name="connsiteY40" fmla="*/ 1723292 h 6002216"/>
              <a:gd name="connsiteX41" fmla="*/ 105508 w 2168769"/>
              <a:gd name="connsiteY41" fmla="*/ 1793630 h 6002216"/>
              <a:gd name="connsiteX42" fmla="*/ 93784 w 2168769"/>
              <a:gd name="connsiteY42" fmla="*/ 1875692 h 6002216"/>
              <a:gd name="connsiteX43" fmla="*/ 70338 w 2168769"/>
              <a:gd name="connsiteY43" fmla="*/ 2121877 h 6002216"/>
              <a:gd name="connsiteX44" fmla="*/ 46892 w 2168769"/>
              <a:gd name="connsiteY44" fmla="*/ 2192215 h 6002216"/>
              <a:gd name="connsiteX45" fmla="*/ 35169 w 2168769"/>
              <a:gd name="connsiteY45" fmla="*/ 2227384 h 6002216"/>
              <a:gd name="connsiteX46" fmla="*/ 23446 w 2168769"/>
              <a:gd name="connsiteY46" fmla="*/ 2414953 h 6002216"/>
              <a:gd name="connsiteX47" fmla="*/ 11723 w 2168769"/>
              <a:gd name="connsiteY47" fmla="*/ 2450123 h 6002216"/>
              <a:gd name="connsiteX48" fmla="*/ 0 w 2168769"/>
              <a:gd name="connsiteY48" fmla="*/ 2825261 h 6002216"/>
              <a:gd name="connsiteX49" fmla="*/ 11723 w 2168769"/>
              <a:gd name="connsiteY49" fmla="*/ 3059723 h 6002216"/>
              <a:gd name="connsiteX50" fmla="*/ 35169 w 2168769"/>
              <a:gd name="connsiteY50" fmla="*/ 3200400 h 6002216"/>
              <a:gd name="connsiteX51" fmla="*/ 23446 w 2168769"/>
              <a:gd name="connsiteY51" fmla="*/ 3317630 h 6002216"/>
              <a:gd name="connsiteX52" fmla="*/ 35169 w 2168769"/>
              <a:gd name="connsiteY52" fmla="*/ 3446584 h 6002216"/>
              <a:gd name="connsiteX53" fmla="*/ 35169 w 2168769"/>
              <a:gd name="connsiteY53" fmla="*/ 3446584 h 6002216"/>
              <a:gd name="connsiteX54" fmla="*/ 35169 w 2168769"/>
              <a:gd name="connsiteY54" fmla="*/ 3446584 h 6002216"/>
              <a:gd name="connsiteX55" fmla="*/ 46892 w 2168769"/>
              <a:gd name="connsiteY55" fmla="*/ 3552092 h 6002216"/>
              <a:gd name="connsiteX56" fmla="*/ 58615 w 2168769"/>
              <a:gd name="connsiteY56" fmla="*/ 3622430 h 6002216"/>
              <a:gd name="connsiteX57" fmla="*/ 70338 w 2168769"/>
              <a:gd name="connsiteY57" fmla="*/ 3903784 h 6002216"/>
              <a:gd name="connsiteX58" fmla="*/ 82061 w 2168769"/>
              <a:gd name="connsiteY58" fmla="*/ 3997569 h 6002216"/>
              <a:gd name="connsiteX59" fmla="*/ 93784 w 2168769"/>
              <a:gd name="connsiteY59" fmla="*/ 4149969 h 6002216"/>
              <a:gd name="connsiteX60" fmla="*/ 105508 w 2168769"/>
              <a:gd name="connsiteY60" fmla="*/ 4220307 h 6002216"/>
              <a:gd name="connsiteX61" fmla="*/ 128954 w 2168769"/>
              <a:gd name="connsiteY61" fmla="*/ 4372707 h 6002216"/>
              <a:gd name="connsiteX62" fmla="*/ 140677 w 2168769"/>
              <a:gd name="connsiteY62" fmla="*/ 4407877 h 6002216"/>
              <a:gd name="connsiteX63" fmla="*/ 152400 w 2168769"/>
              <a:gd name="connsiteY63" fmla="*/ 4478215 h 6002216"/>
              <a:gd name="connsiteX64" fmla="*/ 187569 w 2168769"/>
              <a:gd name="connsiteY64" fmla="*/ 4595446 h 6002216"/>
              <a:gd name="connsiteX65" fmla="*/ 199292 w 2168769"/>
              <a:gd name="connsiteY65" fmla="*/ 4689230 h 6002216"/>
              <a:gd name="connsiteX66" fmla="*/ 222738 w 2168769"/>
              <a:gd name="connsiteY66" fmla="*/ 4759569 h 6002216"/>
              <a:gd name="connsiteX67" fmla="*/ 246184 w 2168769"/>
              <a:gd name="connsiteY67" fmla="*/ 4829907 h 6002216"/>
              <a:gd name="connsiteX68" fmla="*/ 269631 w 2168769"/>
              <a:gd name="connsiteY68" fmla="*/ 4900246 h 6002216"/>
              <a:gd name="connsiteX69" fmla="*/ 281354 w 2168769"/>
              <a:gd name="connsiteY69" fmla="*/ 4935415 h 6002216"/>
              <a:gd name="connsiteX70" fmla="*/ 304800 w 2168769"/>
              <a:gd name="connsiteY70" fmla="*/ 4970584 h 6002216"/>
              <a:gd name="connsiteX71" fmla="*/ 328246 w 2168769"/>
              <a:gd name="connsiteY71" fmla="*/ 5040923 h 6002216"/>
              <a:gd name="connsiteX72" fmla="*/ 339969 w 2168769"/>
              <a:gd name="connsiteY72" fmla="*/ 5076092 h 6002216"/>
              <a:gd name="connsiteX73" fmla="*/ 351692 w 2168769"/>
              <a:gd name="connsiteY73" fmla="*/ 5111261 h 6002216"/>
              <a:gd name="connsiteX74" fmla="*/ 375138 w 2168769"/>
              <a:gd name="connsiteY74" fmla="*/ 5146430 h 6002216"/>
              <a:gd name="connsiteX75" fmla="*/ 433754 w 2168769"/>
              <a:gd name="connsiteY75" fmla="*/ 5263661 h 6002216"/>
              <a:gd name="connsiteX76" fmla="*/ 468923 w 2168769"/>
              <a:gd name="connsiteY76" fmla="*/ 5322277 h 6002216"/>
              <a:gd name="connsiteX77" fmla="*/ 550984 w 2168769"/>
              <a:gd name="connsiteY77" fmla="*/ 5404338 h 6002216"/>
              <a:gd name="connsiteX78" fmla="*/ 562708 w 2168769"/>
              <a:gd name="connsiteY78" fmla="*/ 5439507 h 6002216"/>
              <a:gd name="connsiteX79" fmla="*/ 597877 w 2168769"/>
              <a:gd name="connsiteY79" fmla="*/ 5462953 h 6002216"/>
              <a:gd name="connsiteX80" fmla="*/ 656492 w 2168769"/>
              <a:gd name="connsiteY80" fmla="*/ 5509846 h 6002216"/>
              <a:gd name="connsiteX81" fmla="*/ 703384 w 2168769"/>
              <a:gd name="connsiteY81" fmla="*/ 5580184 h 6002216"/>
              <a:gd name="connsiteX82" fmla="*/ 797169 w 2168769"/>
              <a:gd name="connsiteY82" fmla="*/ 5650523 h 6002216"/>
              <a:gd name="connsiteX83" fmla="*/ 867508 w 2168769"/>
              <a:gd name="connsiteY83" fmla="*/ 5697415 h 6002216"/>
              <a:gd name="connsiteX84" fmla="*/ 914400 w 2168769"/>
              <a:gd name="connsiteY84" fmla="*/ 5720861 h 6002216"/>
              <a:gd name="connsiteX85" fmla="*/ 973015 w 2168769"/>
              <a:gd name="connsiteY85" fmla="*/ 5744307 h 6002216"/>
              <a:gd name="connsiteX86" fmla="*/ 1008184 w 2168769"/>
              <a:gd name="connsiteY86" fmla="*/ 5767753 h 6002216"/>
              <a:gd name="connsiteX87" fmla="*/ 1055077 w 2168769"/>
              <a:gd name="connsiteY87" fmla="*/ 5779477 h 6002216"/>
              <a:gd name="connsiteX88" fmla="*/ 1090246 w 2168769"/>
              <a:gd name="connsiteY88" fmla="*/ 5791200 h 6002216"/>
              <a:gd name="connsiteX89" fmla="*/ 1172308 w 2168769"/>
              <a:gd name="connsiteY89" fmla="*/ 5849815 h 6002216"/>
              <a:gd name="connsiteX90" fmla="*/ 1230923 w 2168769"/>
              <a:gd name="connsiteY90" fmla="*/ 5861538 h 6002216"/>
              <a:gd name="connsiteX91" fmla="*/ 1266092 w 2168769"/>
              <a:gd name="connsiteY91" fmla="*/ 5884984 h 6002216"/>
              <a:gd name="connsiteX92" fmla="*/ 1336431 w 2168769"/>
              <a:gd name="connsiteY92" fmla="*/ 5908430 h 6002216"/>
              <a:gd name="connsiteX93" fmla="*/ 1406769 w 2168769"/>
              <a:gd name="connsiteY93" fmla="*/ 5931877 h 6002216"/>
              <a:gd name="connsiteX94" fmla="*/ 1477108 w 2168769"/>
              <a:gd name="connsiteY94" fmla="*/ 5955323 h 6002216"/>
              <a:gd name="connsiteX95" fmla="*/ 1664677 w 2168769"/>
              <a:gd name="connsiteY95" fmla="*/ 5978769 h 6002216"/>
              <a:gd name="connsiteX96" fmla="*/ 1699846 w 2168769"/>
              <a:gd name="connsiteY96" fmla="*/ 5990492 h 6002216"/>
              <a:gd name="connsiteX97" fmla="*/ 2168769 w 2168769"/>
              <a:gd name="connsiteY97" fmla="*/ 6002215 h 6002216"/>
              <a:gd name="connsiteX98" fmla="*/ 2133600 w 2168769"/>
              <a:gd name="connsiteY98" fmla="*/ 0 h 60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68769" h="6002216">
                <a:moveTo>
                  <a:pt x="2133600" y="0"/>
                </a:moveTo>
                <a:lnTo>
                  <a:pt x="2133600" y="0"/>
                </a:lnTo>
                <a:lnTo>
                  <a:pt x="1875692" y="23446"/>
                </a:lnTo>
                <a:lnTo>
                  <a:pt x="1758461" y="35169"/>
                </a:lnTo>
                <a:cubicBezTo>
                  <a:pt x="1742830" y="39077"/>
                  <a:pt x="1727368" y="43732"/>
                  <a:pt x="1711569" y="46892"/>
                </a:cubicBezTo>
                <a:cubicBezTo>
                  <a:pt x="1688261" y="51554"/>
                  <a:pt x="1664291" y="52850"/>
                  <a:pt x="1641231" y="58615"/>
                </a:cubicBezTo>
                <a:cubicBezTo>
                  <a:pt x="1617254" y="64609"/>
                  <a:pt x="1594338" y="74246"/>
                  <a:pt x="1570892" y="82061"/>
                </a:cubicBezTo>
                <a:cubicBezTo>
                  <a:pt x="1559169" y="85969"/>
                  <a:pt x="1547985" y="92251"/>
                  <a:pt x="1535723" y="93784"/>
                </a:cubicBezTo>
                <a:lnTo>
                  <a:pt x="1441938" y="105507"/>
                </a:lnTo>
                <a:lnTo>
                  <a:pt x="1371600" y="128953"/>
                </a:lnTo>
                <a:cubicBezTo>
                  <a:pt x="1359877" y="132861"/>
                  <a:pt x="1348548" y="138254"/>
                  <a:pt x="1336431" y="140677"/>
                </a:cubicBezTo>
                <a:cubicBezTo>
                  <a:pt x="1297354" y="148492"/>
                  <a:pt x="1257006" y="151521"/>
                  <a:pt x="1219200" y="164123"/>
                </a:cubicBezTo>
                <a:lnTo>
                  <a:pt x="1043354" y="222738"/>
                </a:lnTo>
                <a:cubicBezTo>
                  <a:pt x="1043353" y="222738"/>
                  <a:pt x="973016" y="246183"/>
                  <a:pt x="973015" y="246184"/>
                </a:cubicBezTo>
                <a:cubicBezTo>
                  <a:pt x="927564" y="276485"/>
                  <a:pt x="951212" y="265175"/>
                  <a:pt x="902677" y="281353"/>
                </a:cubicBezTo>
                <a:cubicBezTo>
                  <a:pt x="850077" y="333955"/>
                  <a:pt x="912542" y="278478"/>
                  <a:pt x="844061" y="316523"/>
                </a:cubicBezTo>
                <a:cubicBezTo>
                  <a:pt x="819428" y="330208"/>
                  <a:pt x="773723" y="363415"/>
                  <a:pt x="773723" y="363415"/>
                </a:cubicBezTo>
                <a:cubicBezTo>
                  <a:pt x="711200" y="457199"/>
                  <a:pt x="793261" y="343877"/>
                  <a:pt x="715108" y="422030"/>
                </a:cubicBezTo>
                <a:cubicBezTo>
                  <a:pt x="705145" y="431993"/>
                  <a:pt x="699477" y="445477"/>
                  <a:pt x="691661" y="457200"/>
                </a:cubicBezTo>
                <a:cubicBezTo>
                  <a:pt x="682126" y="485804"/>
                  <a:pt x="679217" y="504813"/>
                  <a:pt x="656492" y="527538"/>
                </a:cubicBezTo>
                <a:cubicBezTo>
                  <a:pt x="646529" y="537501"/>
                  <a:pt x="633046" y="543169"/>
                  <a:pt x="621323" y="550984"/>
                </a:cubicBezTo>
                <a:cubicBezTo>
                  <a:pt x="588114" y="650611"/>
                  <a:pt x="634429" y="529140"/>
                  <a:pt x="586154" y="609600"/>
                </a:cubicBezTo>
                <a:cubicBezTo>
                  <a:pt x="579796" y="620196"/>
                  <a:pt x="583169" y="636031"/>
                  <a:pt x="574431" y="644769"/>
                </a:cubicBezTo>
                <a:cubicBezTo>
                  <a:pt x="565693" y="653507"/>
                  <a:pt x="550984" y="652584"/>
                  <a:pt x="539261" y="656492"/>
                </a:cubicBezTo>
                <a:cubicBezTo>
                  <a:pt x="512320" y="737316"/>
                  <a:pt x="533290" y="709354"/>
                  <a:pt x="492369" y="750277"/>
                </a:cubicBezTo>
                <a:cubicBezTo>
                  <a:pt x="488461" y="762000"/>
                  <a:pt x="488365" y="775797"/>
                  <a:pt x="480646" y="785446"/>
                </a:cubicBezTo>
                <a:cubicBezTo>
                  <a:pt x="471844" y="796448"/>
                  <a:pt x="452944" y="796944"/>
                  <a:pt x="445477" y="808892"/>
                </a:cubicBezTo>
                <a:cubicBezTo>
                  <a:pt x="432378" y="829850"/>
                  <a:pt x="439507" y="861754"/>
                  <a:pt x="422031" y="879230"/>
                </a:cubicBezTo>
                <a:cubicBezTo>
                  <a:pt x="388621" y="912640"/>
                  <a:pt x="404715" y="893480"/>
                  <a:pt x="375138" y="937846"/>
                </a:cubicBezTo>
                <a:cubicBezTo>
                  <a:pt x="369189" y="961642"/>
                  <a:pt x="361783" y="996361"/>
                  <a:pt x="351692" y="1019907"/>
                </a:cubicBezTo>
                <a:cubicBezTo>
                  <a:pt x="323702" y="1085218"/>
                  <a:pt x="330031" y="1046151"/>
                  <a:pt x="316523" y="1113692"/>
                </a:cubicBezTo>
                <a:cubicBezTo>
                  <a:pt x="311861" y="1137000"/>
                  <a:pt x="309462" y="1160722"/>
                  <a:pt x="304800" y="1184030"/>
                </a:cubicBezTo>
                <a:cubicBezTo>
                  <a:pt x="301640" y="1199829"/>
                  <a:pt x="296572" y="1215195"/>
                  <a:pt x="293077" y="1230923"/>
                </a:cubicBezTo>
                <a:cubicBezTo>
                  <a:pt x="288755" y="1250374"/>
                  <a:pt x="286597" y="1270315"/>
                  <a:pt x="281354" y="1289538"/>
                </a:cubicBezTo>
                <a:cubicBezTo>
                  <a:pt x="274851" y="1313382"/>
                  <a:pt x="271618" y="1339314"/>
                  <a:pt x="257908" y="1359877"/>
                </a:cubicBezTo>
                <a:lnTo>
                  <a:pt x="234461" y="1395046"/>
                </a:lnTo>
                <a:cubicBezTo>
                  <a:pt x="204995" y="1483444"/>
                  <a:pt x="244743" y="1374482"/>
                  <a:pt x="199292" y="1465384"/>
                </a:cubicBezTo>
                <a:cubicBezTo>
                  <a:pt x="189442" y="1485084"/>
                  <a:pt x="181480" y="1528665"/>
                  <a:pt x="175846" y="1547446"/>
                </a:cubicBezTo>
                <a:cubicBezTo>
                  <a:pt x="168744" y="1571118"/>
                  <a:pt x="160215" y="1594338"/>
                  <a:pt x="152400" y="1617784"/>
                </a:cubicBezTo>
                <a:lnTo>
                  <a:pt x="140677" y="1652953"/>
                </a:lnTo>
                <a:cubicBezTo>
                  <a:pt x="136769" y="1676399"/>
                  <a:pt x="134719" y="1700232"/>
                  <a:pt x="128954" y="1723292"/>
                </a:cubicBezTo>
                <a:cubicBezTo>
                  <a:pt x="122960" y="1747268"/>
                  <a:pt x="105508" y="1793630"/>
                  <a:pt x="105508" y="1793630"/>
                </a:cubicBezTo>
                <a:cubicBezTo>
                  <a:pt x="101600" y="1820984"/>
                  <a:pt x="96404" y="1848185"/>
                  <a:pt x="93784" y="1875692"/>
                </a:cubicBezTo>
                <a:cubicBezTo>
                  <a:pt x="89041" y="1925487"/>
                  <a:pt x="85309" y="2057003"/>
                  <a:pt x="70338" y="2121877"/>
                </a:cubicBezTo>
                <a:cubicBezTo>
                  <a:pt x="64781" y="2145958"/>
                  <a:pt x="54707" y="2168769"/>
                  <a:pt x="46892" y="2192215"/>
                </a:cubicBezTo>
                <a:lnTo>
                  <a:pt x="35169" y="2227384"/>
                </a:lnTo>
                <a:cubicBezTo>
                  <a:pt x="31261" y="2289907"/>
                  <a:pt x="30004" y="2352652"/>
                  <a:pt x="23446" y="2414953"/>
                </a:cubicBezTo>
                <a:cubicBezTo>
                  <a:pt x="22152" y="2427243"/>
                  <a:pt x="12428" y="2437786"/>
                  <a:pt x="11723" y="2450123"/>
                </a:cubicBezTo>
                <a:cubicBezTo>
                  <a:pt x="4586" y="2575026"/>
                  <a:pt x="3908" y="2700215"/>
                  <a:pt x="0" y="2825261"/>
                </a:cubicBezTo>
                <a:cubicBezTo>
                  <a:pt x="3908" y="2903415"/>
                  <a:pt x="4419" y="2981813"/>
                  <a:pt x="11723" y="3059723"/>
                </a:cubicBezTo>
                <a:cubicBezTo>
                  <a:pt x="16160" y="3107055"/>
                  <a:pt x="35169" y="3200400"/>
                  <a:pt x="35169" y="3200400"/>
                </a:cubicBezTo>
                <a:cubicBezTo>
                  <a:pt x="31261" y="3239477"/>
                  <a:pt x="23446" y="3278358"/>
                  <a:pt x="23446" y="3317630"/>
                </a:cubicBezTo>
                <a:cubicBezTo>
                  <a:pt x="23446" y="3360792"/>
                  <a:pt x="35169" y="3446584"/>
                  <a:pt x="35169" y="3446584"/>
                </a:cubicBezTo>
                <a:lnTo>
                  <a:pt x="35169" y="3446584"/>
                </a:lnTo>
                <a:lnTo>
                  <a:pt x="35169" y="3446584"/>
                </a:lnTo>
                <a:cubicBezTo>
                  <a:pt x="39077" y="3481753"/>
                  <a:pt x="42215" y="3517017"/>
                  <a:pt x="46892" y="3552092"/>
                </a:cubicBezTo>
                <a:cubicBezTo>
                  <a:pt x="50033" y="3575653"/>
                  <a:pt x="57034" y="3598713"/>
                  <a:pt x="58615" y="3622430"/>
                </a:cubicBezTo>
                <a:cubicBezTo>
                  <a:pt x="64859" y="3716088"/>
                  <a:pt x="64483" y="3810101"/>
                  <a:pt x="70338" y="3903784"/>
                </a:cubicBezTo>
                <a:cubicBezTo>
                  <a:pt x="72303" y="3935228"/>
                  <a:pt x="79074" y="3966206"/>
                  <a:pt x="82061" y="3997569"/>
                </a:cubicBezTo>
                <a:cubicBezTo>
                  <a:pt x="86891" y="4048290"/>
                  <a:pt x="88450" y="4099299"/>
                  <a:pt x="93784" y="4149969"/>
                </a:cubicBezTo>
                <a:cubicBezTo>
                  <a:pt x="96272" y="4173608"/>
                  <a:pt x="101894" y="4196814"/>
                  <a:pt x="105508" y="4220307"/>
                </a:cubicBezTo>
                <a:cubicBezTo>
                  <a:pt x="110183" y="4250697"/>
                  <a:pt x="121642" y="4339805"/>
                  <a:pt x="128954" y="4372707"/>
                </a:cubicBezTo>
                <a:cubicBezTo>
                  <a:pt x="131635" y="4384770"/>
                  <a:pt x="137996" y="4395814"/>
                  <a:pt x="140677" y="4407877"/>
                </a:cubicBezTo>
                <a:cubicBezTo>
                  <a:pt x="145833" y="4431080"/>
                  <a:pt x="146635" y="4455155"/>
                  <a:pt x="152400" y="4478215"/>
                </a:cubicBezTo>
                <a:cubicBezTo>
                  <a:pt x="168036" y="4540761"/>
                  <a:pt x="178265" y="4539622"/>
                  <a:pt x="187569" y="4595446"/>
                </a:cubicBezTo>
                <a:cubicBezTo>
                  <a:pt x="192748" y="4626522"/>
                  <a:pt x="192691" y="4658425"/>
                  <a:pt x="199292" y="4689230"/>
                </a:cubicBezTo>
                <a:cubicBezTo>
                  <a:pt x="204470" y="4713396"/>
                  <a:pt x="214923" y="4736123"/>
                  <a:pt x="222738" y="4759569"/>
                </a:cubicBezTo>
                <a:lnTo>
                  <a:pt x="246184" y="4829907"/>
                </a:lnTo>
                <a:lnTo>
                  <a:pt x="269631" y="4900246"/>
                </a:lnTo>
                <a:cubicBezTo>
                  <a:pt x="273539" y="4911969"/>
                  <a:pt x="274499" y="4925133"/>
                  <a:pt x="281354" y="4935415"/>
                </a:cubicBezTo>
                <a:cubicBezTo>
                  <a:pt x="289169" y="4947138"/>
                  <a:pt x="299078" y="4957709"/>
                  <a:pt x="304800" y="4970584"/>
                </a:cubicBezTo>
                <a:cubicBezTo>
                  <a:pt x="314837" y="4993168"/>
                  <a:pt x="320431" y="5017477"/>
                  <a:pt x="328246" y="5040923"/>
                </a:cubicBezTo>
                <a:lnTo>
                  <a:pt x="339969" y="5076092"/>
                </a:lnTo>
                <a:cubicBezTo>
                  <a:pt x="343877" y="5087815"/>
                  <a:pt x="344837" y="5100979"/>
                  <a:pt x="351692" y="5111261"/>
                </a:cubicBezTo>
                <a:lnTo>
                  <a:pt x="375138" y="5146430"/>
                </a:lnTo>
                <a:cubicBezTo>
                  <a:pt x="404763" y="5235305"/>
                  <a:pt x="383755" y="5196998"/>
                  <a:pt x="433754" y="5263661"/>
                </a:cubicBezTo>
                <a:cubicBezTo>
                  <a:pt x="456168" y="5330903"/>
                  <a:pt x="430303" y="5270783"/>
                  <a:pt x="468923" y="5322277"/>
                </a:cubicBezTo>
                <a:cubicBezTo>
                  <a:pt x="531626" y="5405882"/>
                  <a:pt x="485155" y="5382395"/>
                  <a:pt x="550984" y="5404338"/>
                </a:cubicBezTo>
                <a:cubicBezTo>
                  <a:pt x="554892" y="5416061"/>
                  <a:pt x="554988" y="5429858"/>
                  <a:pt x="562708" y="5439507"/>
                </a:cubicBezTo>
                <a:cubicBezTo>
                  <a:pt x="571510" y="5450509"/>
                  <a:pt x="586875" y="5454151"/>
                  <a:pt x="597877" y="5462953"/>
                </a:cubicBezTo>
                <a:cubicBezTo>
                  <a:pt x="681398" y="5529771"/>
                  <a:pt x="548247" y="5437682"/>
                  <a:pt x="656492" y="5509846"/>
                </a:cubicBezTo>
                <a:cubicBezTo>
                  <a:pt x="672123" y="5533292"/>
                  <a:pt x="683458" y="5560259"/>
                  <a:pt x="703384" y="5580184"/>
                </a:cubicBezTo>
                <a:cubicBezTo>
                  <a:pt x="746756" y="5623555"/>
                  <a:pt x="717636" y="5597500"/>
                  <a:pt x="797169" y="5650523"/>
                </a:cubicBezTo>
                <a:cubicBezTo>
                  <a:pt x="797174" y="5650527"/>
                  <a:pt x="867503" y="5697412"/>
                  <a:pt x="867508" y="5697415"/>
                </a:cubicBezTo>
                <a:cubicBezTo>
                  <a:pt x="883139" y="5705230"/>
                  <a:pt x="898431" y="5713763"/>
                  <a:pt x="914400" y="5720861"/>
                </a:cubicBezTo>
                <a:cubicBezTo>
                  <a:pt x="933630" y="5729408"/>
                  <a:pt x="954193" y="5734896"/>
                  <a:pt x="973015" y="5744307"/>
                </a:cubicBezTo>
                <a:cubicBezTo>
                  <a:pt x="985617" y="5750608"/>
                  <a:pt x="995234" y="5762203"/>
                  <a:pt x="1008184" y="5767753"/>
                </a:cubicBezTo>
                <a:cubicBezTo>
                  <a:pt x="1022993" y="5774100"/>
                  <a:pt x="1039585" y="5775051"/>
                  <a:pt x="1055077" y="5779477"/>
                </a:cubicBezTo>
                <a:cubicBezTo>
                  <a:pt x="1066959" y="5782872"/>
                  <a:pt x="1078523" y="5787292"/>
                  <a:pt x="1090246" y="5791200"/>
                </a:cubicBezTo>
                <a:cubicBezTo>
                  <a:pt x="1092946" y="5793225"/>
                  <a:pt x="1160877" y="5845529"/>
                  <a:pt x="1172308" y="5849815"/>
                </a:cubicBezTo>
                <a:cubicBezTo>
                  <a:pt x="1190965" y="5856811"/>
                  <a:pt x="1211385" y="5857630"/>
                  <a:pt x="1230923" y="5861538"/>
                </a:cubicBezTo>
                <a:cubicBezTo>
                  <a:pt x="1242646" y="5869353"/>
                  <a:pt x="1253217" y="5879262"/>
                  <a:pt x="1266092" y="5884984"/>
                </a:cubicBezTo>
                <a:cubicBezTo>
                  <a:pt x="1288676" y="5895021"/>
                  <a:pt x="1312985" y="5900615"/>
                  <a:pt x="1336431" y="5908430"/>
                </a:cubicBezTo>
                <a:lnTo>
                  <a:pt x="1406769" y="5931877"/>
                </a:lnTo>
                <a:lnTo>
                  <a:pt x="1477108" y="5955323"/>
                </a:lnTo>
                <a:lnTo>
                  <a:pt x="1664677" y="5978769"/>
                </a:lnTo>
                <a:cubicBezTo>
                  <a:pt x="1676400" y="5982677"/>
                  <a:pt x="1687505" y="5989859"/>
                  <a:pt x="1699846" y="5990492"/>
                </a:cubicBezTo>
                <a:cubicBezTo>
                  <a:pt x="1936909" y="6002649"/>
                  <a:pt x="2003425" y="6002215"/>
                  <a:pt x="2168769" y="6002215"/>
                </a:cubicBezTo>
                <a:lnTo>
                  <a:pt x="2133600" y="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87830" y="224028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00200" y="243840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2525136" y="2547920"/>
            <a:ext cx="666528" cy="639365"/>
            <a:chOff x="2895600" y="2362200"/>
            <a:chExt cx="759183" cy="800100"/>
          </a:xfrm>
        </p:grpSpPr>
        <p:sp>
          <p:nvSpPr>
            <p:cNvPr id="23" name="Oval 22"/>
            <p:cNvSpPr/>
            <p:nvPr/>
          </p:nvSpPr>
          <p:spPr>
            <a:xfrm>
              <a:off x="2895600" y="236220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048000" y="25908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52800" y="26479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77540" y="28232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981200" y="3695700"/>
            <a:ext cx="666528" cy="601883"/>
            <a:chOff x="2274570" y="3409950"/>
            <a:chExt cx="759183" cy="800100"/>
          </a:xfrm>
        </p:grpSpPr>
        <p:sp>
          <p:nvSpPr>
            <p:cNvPr id="21" name="Oval 20"/>
            <p:cNvSpPr/>
            <p:nvPr/>
          </p:nvSpPr>
          <p:spPr>
            <a:xfrm>
              <a:off x="2274570" y="340995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38400" y="36576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0330" y="3636407"/>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67940" y="38900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573773" y="4750161"/>
            <a:ext cx="705527" cy="637279"/>
            <a:chOff x="2819400" y="5295900"/>
            <a:chExt cx="759183" cy="800100"/>
          </a:xfrm>
        </p:grpSpPr>
        <p:sp>
          <p:nvSpPr>
            <p:cNvPr id="24" name="Oval 23"/>
            <p:cNvSpPr/>
            <p:nvPr/>
          </p:nvSpPr>
          <p:spPr>
            <a:xfrm>
              <a:off x="2819400" y="529590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82290" y="54483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55816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25140" y="56959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6858000" y="45997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58000" y="432924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68601" y="1276290"/>
            <a:ext cx="1839158" cy="400110"/>
          </a:xfrm>
          <a:prstGeom prst="rect">
            <a:avLst/>
          </a:prstGeom>
          <a:noFill/>
        </p:spPr>
        <p:txBody>
          <a:bodyPr wrap="none" rtlCol="0">
            <a:spAutoFit/>
          </a:bodyPr>
          <a:lstStyle/>
          <a:p>
            <a:r>
              <a:rPr lang="en-US" sz="2000" b="1" dirty="0" smtClean="0"/>
              <a:t>Presynaptic cell</a:t>
            </a:r>
            <a:endParaRPr lang="en-US" sz="2000" b="1" dirty="0"/>
          </a:p>
        </p:txBody>
      </p:sp>
      <p:sp>
        <p:nvSpPr>
          <p:cNvPr id="55" name="TextBox 54"/>
          <p:cNvSpPr txBox="1"/>
          <p:nvPr/>
        </p:nvSpPr>
        <p:spPr>
          <a:xfrm>
            <a:off x="4733025" y="1284208"/>
            <a:ext cx="1058175" cy="400110"/>
          </a:xfrm>
          <a:prstGeom prst="rect">
            <a:avLst/>
          </a:prstGeom>
          <a:noFill/>
        </p:spPr>
        <p:txBody>
          <a:bodyPr wrap="none" rtlCol="0">
            <a:spAutoFit/>
          </a:bodyPr>
          <a:lstStyle/>
          <a:p>
            <a:r>
              <a:rPr lang="en-US" sz="2000" b="1" dirty="0" smtClean="0"/>
              <a:t>Synapse</a:t>
            </a:r>
            <a:endParaRPr lang="en-US" sz="2000" b="1" dirty="0"/>
          </a:p>
        </p:txBody>
      </p:sp>
      <p:sp>
        <p:nvSpPr>
          <p:cNvPr id="56" name="TextBox 55"/>
          <p:cNvSpPr txBox="1"/>
          <p:nvPr/>
        </p:nvSpPr>
        <p:spPr>
          <a:xfrm>
            <a:off x="7053445" y="1292066"/>
            <a:ext cx="1971309" cy="400110"/>
          </a:xfrm>
          <a:prstGeom prst="rect">
            <a:avLst/>
          </a:prstGeom>
          <a:noFill/>
        </p:spPr>
        <p:txBody>
          <a:bodyPr wrap="none" rtlCol="0">
            <a:spAutoFit/>
          </a:bodyPr>
          <a:lstStyle/>
          <a:p>
            <a:r>
              <a:rPr lang="en-US" sz="2000" b="1" dirty="0" smtClean="0"/>
              <a:t>Postsynaptic Cell</a:t>
            </a:r>
            <a:endParaRPr lang="en-US" sz="2000" b="1" dirty="0"/>
          </a:p>
        </p:txBody>
      </p:sp>
      <p:cxnSp>
        <p:nvCxnSpPr>
          <p:cNvPr id="58" name="Straight Arrow Connector 57"/>
          <p:cNvCxnSpPr/>
          <p:nvPr/>
        </p:nvCxnSpPr>
        <p:spPr>
          <a:xfrm>
            <a:off x="0" y="1657350"/>
            <a:ext cx="3536407"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536407" y="1657350"/>
            <a:ext cx="3397793"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934200" y="1657350"/>
            <a:ext cx="2209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858000" y="33805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858000" y="309861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09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Characters:</a:t>
            </a:r>
            <a:endParaRPr lang="en-US" dirty="0"/>
          </a:p>
        </p:txBody>
      </p:sp>
      <p:sp>
        <p:nvSpPr>
          <p:cNvPr id="13" name="Freeform 12"/>
          <p:cNvSpPr/>
          <p:nvPr/>
        </p:nvSpPr>
        <p:spPr>
          <a:xfrm>
            <a:off x="-76200" y="1779954"/>
            <a:ext cx="3612607" cy="4620846"/>
          </a:xfrm>
          <a:custGeom>
            <a:avLst/>
            <a:gdLst>
              <a:gd name="connsiteX0" fmla="*/ 11430 w 3897791"/>
              <a:gd name="connsiteY0" fmla="*/ 1257300 h 3920490"/>
              <a:gd name="connsiteX1" fmla="*/ 1611630 w 3897791"/>
              <a:gd name="connsiteY1" fmla="*/ 1280160 h 3920490"/>
              <a:gd name="connsiteX2" fmla="*/ 1611630 w 3897791"/>
              <a:gd name="connsiteY2" fmla="*/ 1280160 h 3920490"/>
              <a:gd name="connsiteX3" fmla="*/ 1645920 w 3897791"/>
              <a:gd name="connsiteY3" fmla="*/ 1188720 h 3920490"/>
              <a:gd name="connsiteX4" fmla="*/ 1668780 w 3897791"/>
              <a:gd name="connsiteY4" fmla="*/ 1154430 h 3920490"/>
              <a:gd name="connsiteX5" fmla="*/ 1691640 w 3897791"/>
              <a:gd name="connsiteY5" fmla="*/ 1085850 h 3920490"/>
              <a:gd name="connsiteX6" fmla="*/ 1725930 w 3897791"/>
              <a:gd name="connsiteY6" fmla="*/ 1017270 h 3920490"/>
              <a:gd name="connsiteX7" fmla="*/ 1748790 w 3897791"/>
              <a:gd name="connsiteY7" fmla="*/ 982980 h 3920490"/>
              <a:gd name="connsiteX8" fmla="*/ 1771650 w 3897791"/>
              <a:gd name="connsiteY8" fmla="*/ 914400 h 3920490"/>
              <a:gd name="connsiteX9" fmla="*/ 1828800 w 3897791"/>
              <a:gd name="connsiteY9" fmla="*/ 845820 h 3920490"/>
              <a:gd name="connsiteX10" fmla="*/ 1908810 w 3897791"/>
              <a:gd name="connsiteY10" fmla="*/ 754380 h 3920490"/>
              <a:gd name="connsiteX11" fmla="*/ 1954530 w 3897791"/>
              <a:gd name="connsiteY11" fmla="*/ 685800 h 3920490"/>
              <a:gd name="connsiteX12" fmla="*/ 2000250 w 3897791"/>
              <a:gd name="connsiteY12" fmla="*/ 628650 h 3920490"/>
              <a:gd name="connsiteX13" fmla="*/ 2057400 w 3897791"/>
              <a:gd name="connsiteY13" fmla="*/ 571500 h 3920490"/>
              <a:gd name="connsiteX14" fmla="*/ 2080260 w 3897791"/>
              <a:gd name="connsiteY14" fmla="*/ 537210 h 3920490"/>
              <a:gd name="connsiteX15" fmla="*/ 2114550 w 3897791"/>
              <a:gd name="connsiteY15" fmla="*/ 525780 h 3920490"/>
              <a:gd name="connsiteX16" fmla="*/ 2148840 w 3897791"/>
              <a:gd name="connsiteY16" fmla="*/ 502920 h 3920490"/>
              <a:gd name="connsiteX17" fmla="*/ 2171700 w 3897791"/>
              <a:gd name="connsiteY17" fmla="*/ 468630 h 3920490"/>
              <a:gd name="connsiteX18" fmla="*/ 2205990 w 3897791"/>
              <a:gd name="connsiteY18" fmla="*/ 445770 h 3920490"/>
              <a:gd name="connsiteX19" fmla="*/ 2217420 w 3897791"/>
              <a:gd name="connsiteY19" fmla="*/ 411480 h 3920490"/>
              <a:gd name="connsiteX20" fmla="*/ 2263140 w 3897791"/>
              <a:gd name="connsiteY20" fmla="*/ 342900 h 3920490"/>
              <a:gd name="connsiteX21" fmla="*/ 2286000 w 3897791"/>
              <a:gd name="connsiteY21" fmla="*/ 308610 h 3920490"/>
              <a:gd name="connsiteX22" fmla="*/ 2354580 w 3897791"/>
              <a:gd name="connsiteY22" fmla="*/ 262890 h 3920490"/>
              <a:gd name="connsiteX23" fmla="*/ 2366010 w 3897791"/>
              <a:gd name="connsiteY23" fmla="*/ 228600 h 3920490"/>
              <a:gd name="connsiteX24" fmla="*/ 2434590 w 3897791"/>
              <a:gd name="connsiteY24" fmla="*/ 182880 h 3920490"/>
              <a:gd name="connsiteX25" fmla="*/ 2457450 w 3897791"/>
              <a:gd name="connsiteY25" fmla="*/ 148590 h 3920490"/>
              <a:gd name="connsiteX26" fmla="*/ 2491740 w 3897791"/>
              <a:gd name="connsiteY26" fmla="*/ 137160 h 3920490"/>
              <a:gd name="connsiteX27" fmla="*/ 2526030 w 3897791"/>
              <a:gd name="connsiteY27" fmla="*/ 114300 h 3920490"/>
              <a:gd name="connsiteX28" fmla="*/ 2560320 w 3897791"/>
              <a:gd name="connsiteY28" fmla="*/ 102870 h 3920490"/>
              <a:gd name="connsiteX29" fmla="*/ 2697480 w 3897791"/>
              <a:gd name="connsiteY29" fmla="*/ 34290 h 3920490"/>
              <a:gd name="connsiteX30" fmla="*/ 3006090 w 3897791"/>
              <a:gd name="connsiteY30" fmla="*/ 11430 h 3920490"/>
              <a:gd name="connsiteX31" fmla="*/ 3108960 w 3897791"/>
              <a:gd name="connsiteY31" fmla="*/ 0 h 3920490"/>
              <a:gd name="connsiteX32" fmla="*/ 3577590 w 3897791"/>
              <a:gd name="connsiteY32" fmla="*/ 11430 h 3920490"/>
              <a:gd name="connsiteX33" fmla="*/ 3611880 w 3897791"/>
              <a:gd name="connsiteY33" fmla="*/ 34290 h 3920490"/>
              <a:gd name="connsiteX34" fmla="*/ 3714750 w 3897791"/>
              <a:gd name="connsiteY34" fmla="*/ 68580 h 3920490"/>
              <a:gd name="connsiteX35" fmla="*/ 3749040 w 3897791"/>
              <a:gd name="connsiteY35" fmla="*/ 80010 h 3920490"/>
              <a:gd name="connsiteX36" fmla="*/ 3783330 w 3897791"/>
              <a:gd name="connsiteY36" fmla="*/ 91440 h 3920490"/>
              <a:gd name="connsiteX37" fmla="*/ 3806190 w 3897791"/>
              <a:gd name="connsiteY37" fmla="*/ 125730 h 3920490"/>
              <a:gd name="connsiteX38" fmla="*/ 3840480 w 3897791"/>
              <a:gd name="connsiteY38" fmla="*/ 148590 h 3920490"/>
              <a:gd name="connsiteX39" fmla="*/ 3863340 w 3897791"/>
              <a:gd name="connsiteY39" fmla="*/ 228600 h 3920490"/>
              <a:gd name="connsiteX40" fmla="*/ 3886200 w 3897791"/>
              <a:gd name="connsiteY40" fmla="*/ 297180 h 3920490"/>
              <a:gd name="connsiteX41" fmla="*/ 3897630 w 3897791"/>
              <a:gd name="connsiteY41" fmla="*/ 502920 h 3920490"/>
              <a:gd name="connsiteX42" fmla="*/ 3897630 w 3897791"/>
              <a:gd name="connsiteY42" fmla="*/ 3451860 h 3920490"/>
              <a:gd name="connsiteX43" fmla="*/ 3863340 w 3897791"/>
              <a:gd name="connsiteY43" fmla="*/ 3543300 h 3920490"/>
              <a:gd name="connsiteX44" fmla="*/ 3851910 w 3897791"/>
              <a:gd name="connsiteY44" fmla="*/ 3577590 h 3920490"/>
              <a:gd name="connsiteX45" fmla="*/ 3817620 w 3897791"/>
              <a:gd name="connsiteY45" fmla="*/ 3611880 h 3920490"/>
              <a:gd name="connsiteX46" fmla="*/ 3806190 w 3897791"/>
              <a:gd name="connsiteY46" fmla="*/ 3646170 h 3920490"/>
              <a:gd name="connsiteX47" fmla="*/ 3760470 w 3897791"/>
              <a:gd name="connsiteY47" fmla="*/ 3714750 h 3920490"/>
              <a:gd name="connsiteX48" fmla="*/ 3737610 w 3897791"/>
              <a:gd name="connsiteY48" fmla="*/ 3783330 h 3920490"/>
              <a:gd name="connsiteX49" fmla="*/ 3669030 w 3897791"/>
              <a:gd name="connsiteY49" fmla="*/ 3817620 h 3920490"/>
              <a:gd name="connsiteX50" fmla="*/ 3600450 w 3897791"/>
              <a:gd name="connsiteY50" fmla="*/ 3840480 h 3920490"/>
              <a:gd name="connsiteX51" fmla="*/ 3577590 w 3897791"/>
              <a:gd name="connsiteY51" fmla="*/ 3874770 h 3920490"/>
              <a:gd name="connsiteX52" fmla="*/ 3509010 w 3897791"/>
              <a:gd name="connsiteY52" fmla="*/ 3897630 h 3920490"/>
              <a:gd name="connsiteX53" fmla="*/ 3063240 w 3897791"/>
              <a:gd name="connsiteY53" fmla="*/ 3920490 h 3920490"/>
              <a:gd name="connsiteX54" fmla="*/ 2663190 w 3897791"/>
              <a:gd name="connsiteY54" fmla="*/ 3909060 h 3920490"/>
              <a:gd name="connsiteX55" fmla="*/ 2594610 w 3897791"/>
              <a:gd name="connsiteY55" fmla="*/ 3886200 h 3920490"/>
              <a:gd name="connsiteX56" fmla="*/ 2560320 w 3897791"/>
              <a:gd name="connsiteY56" fmla="*/ 3874770 h 3920490"/>
              <a:gd name="connsiteX57" fmla="*/ 2526030 w 3897791"/>
              <a:gd name="connsiteY57" fmla="*/ 3863340 h 3920490"/>
              <a:gd name="connsiteX58" fmla="*/ 2491740 w 3897791"/>
              <a:gd name="connsiteY58" fmla="*/ 3840480 h 3920490"/>
              <a:gd name="connsiteX59" fmla="*/ 2457450 w 3897791"/>
              <a:gd name="connsiteY59" fmla="*/ 3806190 h 3920490"/>
              <a:gd name="connsiteX60" fmla="*/ 2434590 w 3897791"/>
              <a:gd name="connsiteY60" fmla="*/ 3771900 h 3920490"/>
              <a:gd name="connsiteX61" fmla="*/ 2400300 w 3897791"/>
              <a:gd name="connsiteY61" fmla="*/ 3760470 h 3920490"/>
              <a:gd name="connsiteX62" fmla="*/ 2388870 w 3897791"/>
              <a:gd name="connsiteY62" fmla="*/ 3726180 h 3920490"/>
              <a:gd name="connsiteX63" fmla="*/ 2320290 w 3897791"/>
              <a:gd name="connsiteY63" fmla="*/ 3680460 h 3920490"/>
              <a:gd name="connsiteX64" fmla="*/ 2286000 w 3897791"/>
              <a:gd name="connsiteY64" fmla="*/ 3611880 h 3920490"/>
              <a:gd name="connsiteX65" fmla="*/ 2251710 w 3897791"/>
              <a:gd name="connsiteY65" fmla="*/ 3600450 h 3920490"/>
              <a:gd name="connsiteX66" fmla="*/ 2205990 w 3897791"/>
              <a:gd name="connsiteY66" fmla="*/ 3543300 h 3920490"/>
              <a:gd name="connsiteX67" fmla="*/ 2160270 w 3897791"/>
              <a:gd name="connsiteY67" fmla="*/ 3497580 h 3920490"/>
              <a:gd name="connsiteX68" fmla="*/ 2148840 w 3897791"/>
              <a:gd name="connsiteY68" fmla="*/ 3463290 h 3920490"/>
              <a:gd name="connsiteX69" fmla="*/ 2114550 w 3897791"/>
              <a:gd name="connsiteY69" fmla="*/ 3440430 h 3920490"/>
              <a:gd name="connsiteX70" fmla="*/ 2080260 w 3897791"/>
              <a:gd name="connsiteY70" fmla="*/ 3406140 h 3920490"/>
              <a:gd name="connsiteX71" fmla="*/ 2034540 w 3897791"/>
              <a:gd name="connsiteY71" fmla="*/ 3337560 h 3920490"/>
              <a:gd name="connsiteX72" fmla="*/ 2000250 w 3897791"/>
              <a:gd name="connsiteY72" fmla="*/ 3303270 h 3920490"/>
              <a:gd name="connsiteX73" fmla="*/ 1954530 w 3897791"/>
              <a:gd name="connsiteY73" fmla="*/ 3200400 h 3920490"/>
              <a:gd name="connsiteX74" fmla="*/ 1943100 w 3897791"/>
              <a:gd name="connsiteY74" fmla="*/ 3166110 h 3920490"/>
              <a:gd name="connsiteX75" fmla="*/ 1908810 w 3897791"/>
              <a:gd name="connsiteY75" fmla="*/ 3097530 h 3920490"/>
              <a:gd name="connsiteX76" fmla="*/ 1897380 w 3897791"/>
              <a:gd name="connsiteY76" fmla="*/ 3063240 h 3920490"/>
              <a:gd name="connsiteX77" fmla="*/ 1851660 w 3897791"/>
              <a:gd name="connsiteY77" fmla="*/ 2994660 h 3920490"/>
              <a:gd name="connsiteX78" fmla="*/ 1805940 w 3897791"/>
              <a:gd name="connsiteY78" fmla="*/ 2937510 h 3920490"/>
              <a:gd name="connsiteX79" fmla="*/ 1760220 w 3897791"/>
              <a:gd name="connsiteY79" fmla="*/ 2834640 h 3920490"/>
              <a:gd name="connsiteX80" fmla="*/ 1748790 w 3897791"/>
              <a:gd name="connsiteY80" fmla="*/ 2800350 h 3920490"/>
              <a:gd name="connsiteX81" fmla="*/ 1725930 w 3897791"/>
              <a:gd name="connsiteY81" fmla="*/ 2766060 h 3920490"/>
              <a:gd name="connsiteX82" fmla="*/ 1714500 w 3897791"/>
              <a:gd name="connsiteY82" fmla="*/ 2731770 h 3920490"/>
              <a:gd name="connsiteX83" fmla="*/ 1668780 w 3897791"/>
              <a:gd name="connsiteY83" fmla="*/ 2663190 h 3920490"/>
              <a:gd name="connsiteX84" fmla="*/ 1645920 w 3897791"/>
              <a:gd name="connsiteY84" fmla="*/ 2617470 h 3920490"/>
              <a:gd name="connsiteX85" fmla="*/ 0 w 3897791"/>
              <a:gd name="connsiteY85" fmla="*/ 2617470 h 3920490"/>
              <a:gd name="connsiteX86" fmla="*/ 11430 w 3897791"/>
              <a:gd name="connsiteY86" fmla="*/ 1257300 h 39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97791" h="3920490">
                <a:moveTo>
                  <a:pt x="11430" y="1257300"/>
                </a:moveTo>
                <a:lnTo>
                  <a:pt x="1611630" y="1280160"/>
                </a:lnTo>
                <a:lnTo>
                  <a:pt x="1611630" y="1280160"/>
                </a:lnTo>
                <a:cubicBezTo>
                  <a:pt x="1623060" y="1249680"/>
                  <a:pt x="1632450" y="1218355"/>
                  <a:pt x="1645920" y="1188720"/>
                </a:cubicBezTo>
                <a:cubicBezTo>
                  <a:pt x="1651604" y="1176214"/>
                  <a:pt x="1663201" y="1166983"/>
                  <a:pt x="1668780" y="1154430"/>
                </a:cubicBezTo>
                <a:cubicBezTo>
                  <a:pt x="1678567" y="1132410"/>
                  <a:pt x="1678274" y="1105900"/>
                  <a:pt x="1691640" y="1085850"/>
                </a:cubicBezTo>
                <a:cubicBezTo>
                  <a:pt x="1757154" y="987580"/>
                  <a:pt x="1678608" y="1111914"/>
                  <a:pt x="1725930" y="1017270"/>
                </a:cubicBezTo>
                <a:cubicBezTo>
                  <a:pt x="1732073" y="1004983"/>
                  <a:pt x="1743211" y="995533"/>
                  <a:pt x="1748790" y="982980"/>
                </a:cubicBezTo>
                <a:cubicBezTo>
                  <a:pt x="1758577" y="960960"/>
                  <a:pt x="1758284" y="934450"/>
                  <a:pt x="1771650" y="914400"/>
                </a:cubicBezTo>
                <a:cubicBezTo>
                  <a:pt x="1853338" y="791869"/>
                  <a:pt x="1726125" y="977831"/>
                  <a:pt x="1828800" y="845820"/>
                </a:cubicBezTo>
                <a:cubicBezTo>
                  <a:pt x="1900604" y="753501"/>
                  <a:pt x="1842428" y="798635"/>
                  <a:pt x="1908810" y="754380"/>
                </a:cubicBezTo>
                <a:cubicBezTo>
                  <a:pt x="1935988" y="672847"/>
                  <a:pt x="1897451" y="771419"/>
                  <a:pt x="1954530" y="685800"/>
                </a:cubicBezTo>
                <a:cubicBezTo>
                  <a:pt x="1998697" y="619549"/>
                  <a:pt x="1923562" y="679775"/>
                  <a:pt x="2000250" y="628650"/>
                </a:cubicBezTo>
                <a:cubicBezTo>
                  <a:pt x="2061210" y="537210"/>
                  <a:pt x="1981200" y="647700"/>
                  <a:pt x="2057400" y="571500"/>
                </a:cubicBezTo>
                <a:cubicBezTo>
                  <a:pt x="2067114" y="561786"/>
                  <a:pt x="2069533" y="545792"/>
                  <a:pt x="2080260" y="537210"/>
                </a:cubicBezTo>
                <a:cubicBezTo>
                  <a:pt x="2089668" y="529684"/>
                  <a:pt x="2103774" y="531168"/>
                  <a:pt x="2114550" y="525780"/>
                </a:cubicBezTo>
                <a:cubicBezTo>
                  <a:pt x="2126837" y="519637"/>
                  <a:pt x="2137410" y="510540"/>
                  <a:pt x="2148840" y="502920"/>
                </a:cubicBezTo>
                <a:cubicBezTo>
                  <a:pt x="2156460" y="491490"/>
                  <a:pt x="2161986" y="478344"/>
                  <a:pt x="2171700" y="468630"/>
                </a:cubicBezTo>
                <a:cubicBezTo>
                  <a:pt x="2181414" y="458916"/>
                  <a:pt x="2197408" y="456497"/>
                  <a:pt x="2205990" y="445770"/>
                </a:cubicBezTo>
                <a:cubicBezTo>
                  <a:pt x="2213516" y="436362"/>
                  <a:pt x="2211569" y="422012"/>
                  <a:pt x="2217420" y="411480"/>
                </a:cubicBezTo>
                <a:cubicBezTo>
                  <a:pt x="2230763" y="387463"/>
                  <a:pt x="2247900" y="365760"/>
                  <a:pt x="2263140" y="342900"/>
                </a:cubicBezTo>
                <a:cubicBezTo>
                  <a:pt x="2270760" y="331470"/>
                  <a:pt x="2274570" y="316230"/>
                  <a:pt x="2286000" y="308610"/>
                </a:cubicBezTo>
                <a:lnTo>
                  <a:pt x="2354580" y="262890"/>
                </a:lnTo>
                <a:cubicBezTo>
                  <a:pt x="2358390" y="251460"/>
                  <a:pt x="2357491" y="237119"/>
                  <a:pt x="2366010" y="228600"/>
                </a:cubicBezTo>
                <a:cubicBezTo>
                  <a:pt x="2385437" y="209173"/>
                  <a:pt x="2434590" y="182880"/>
                  <a:pt x="2434590" y="182880"/>
                </a:cubicBezTo>
                <a:cubicBezTo>
                  <a:pt x="2442210" y="171450"/>
                  <a:pt x="2446723" y="157172"/>
                  <a:pt x="2457450" y="148590"/>
                </a:cubicBezTo>
                <a:cubicBezTo>
                  <a:pt x="2466858" y="141064"/>
                  <a:pt x="2480964" y="142548"/>
                  <a:pt x="2491740" y="137160"/>
                </a:cubicBezTo>
                <a:cubicBezTo>
                  <a:pt x="2504027" y="131017"/>
                  <a:pt x="2513743" y="120443"/>
                  <a:pt x="2526030" y="114300"/>
                </a:cubicBezTo>
                <a:cubicBezTo>
                  <a:pt x="2536806" y="108912"/>
                  <a:pt x="2549788" y="108721"/>
                  <a:pt x="2560320" y="102870"/>
                </a:cubicBezTo>
                <a:cubicBezTo>
                  <a:pt x="2610232" y="75141"/>
                  <a:pt x="2636793" y="38336"/>
                  <a:pt x="2697480" y="34290"/>
                </a:cubicBezTo>
                <a:cubicBezTo>
                  <a:pt x="2813666" y="26544"/>
                  <a:pt x="2892784" y="22221"/>
                  <a:pt x="3006090" y="11430"/>
                </a:cubicBezTo>
                <a:cubicBezTo>
                  <a:pt x="3040436" y="8159"/>
                  <a:pt x="3074670" y="3810"/>
                  <a:pt x="3108960" y="0"/>
                </a:cubicBezTo>
                <a:cubicBezTo>
                  <a:pt x="3265170" y="3810"/>
                  <a:pt x="3421695" y="801"/>
                  <a:pt x="3577590" y="11430"/>
                </a:cubicBezTo>
                <a:cubicBezTo>
                  <a:pt x="3591295" y="12364"/>
                  <a:pt x="3599327" y="28711"/>
                  <a:pt x="3611880" y="34290"/>
                </a:cubicBezTo>
                <a:lnTo>
                  <a:pt x="3714750" y="68580"/>
                </a:lnTo>
                <a:lnTo>
                  <a:pt x="3749040" y="80010"/>
                </a:lnTo>
                <a:lnTo>
                  <a:pt x="3783330" y="91440"/>
                </a:lnTo>
                <a:cubicBezTo>
                  <a:pt x="3790950" y="102870"/>
                  <a:pt x="3796476" y="116016"/>
                  <a:pt x="3806190" y="125730"/>
                </a:cubicBezTo>
                <a:cubicBezTo>
                  <a:pt x="3815904" y="135444"/>
                  <a:pt x="3831898" y="137863"/>
                  <a:pt x="3840480" y="148590"/>
                </a:cubicBezTo>
                <a:cubicBezTo>
                  <a:pt x="3846626" y="156273"/>
                  <a:pt x="3862354" y="225314"/>
                  <a:pt x="3863340" y="228600"/>
                </a:cubicBezTo>
                <a:cubicBezTo>
                  <a:pt x="3870264" y="251680"/>
                  <a:pt x="3886200" y="297180"/>
                  <a:pt x="3886200" y="297180"/>
                </a:cubicBezTo>
                <a:cubicBezTo>
                  <a:pt x="3900045" y="449470"/>
                  <a:pt x="3897630" y="380827"/>
                  <a:pt x="3897630" y="502920"/>
                </a:cubicBezTo>
                <a:lnTo>
                  <a:pt x="3897630" y="3451860"/>
                </a:lnTo>
                <a:cubicBezTo>
                  <a:pt x="3886200" y="3482340"/>
                  <a:pt x="3874465" y="3512707"/>
                  <a:pt x="3863340" y="3543300"/>
                </a:cubicBezTo>
                <a:cubicBezTo>
                  <a:pt x="3859223" y="3554623"/>
                  <a:pt x="3858593" y="3567565"/>
                  <a:pt x="3851910" y="3577590"/>
                </a:cubicBezTo>
                <a:cubicBezTo>
                  <a:pt x="3842944" y="3591040"/>
                  <a:pt x="3829050" y="3600450"/>
                  <a:pt x="3817620" y="3611880"/>
                </a:cubicBezTo>
                <a:cubicBezTo>
                  <a:pt x="3813810" y="3623310"/>
                  <a:pt x="3812041" y="3635638"/>
                  <a:pt x="3806190" y="3646170"/>
                </a:cubicBezTo>
                <a:cubicBezTo>
                  <a:pt x="3792847" y="3670187"/>
                  <a:pt x="3769158" y="3688686"/>
                  <a:pt x="3760470" y="3714750"/>
                </a:cubicBezTo>
                <a:cubicBezTo>
                  <a:pt x="3752850" y="3737610"/>
                  <a:pt x="3760470" y="3775710"/>
                  <a:pt x="3737610" y="3783330"/>
                </a:cubicBezTo>
                <a:cubicBezTo>
                  <a:pt x="3612555" y="3825015"/>
                  <a:pt x="3801974" y="3758534"/>
                  <a:pt x="3669030" y="3817620"/>
                </a:cubicBezTo>
                <a:cubicBezTo>
                  <a:pt x="3647010" y="3827407"/>
                  <a:pt x="3600450" y="3840480"/>
                  <a:pt x="3600450" y="3840480"/>
                </a:cubicBezTo>
                <a:cubicBezTo>
                  <a:pt x="3592830" y="3851910"/>
                  <a:pt x="3589239" y="3867489"/>
                  <a:pt x="3577590" y="3874770"/>
                </a:cubicBezTo>
                <a:cubicBezTo>
                  <a:pt x="3557156" y="3887541"/>
                  <a:pt x="3532779" y="3893669"/>
                  <a:pt x="3509010" y="3897630"/>
                </a:cubicBezTo>
                <a:cubicBezTo>
                  <a:pt x="3316354" y="3929739"/>
                  <a:pt x="3463595" y="3908358"/>
                  <a:pt x="3063240" y="3920490"/>
                </a:cubicBezTo>
                <a:cubicBezTo>
                  <a:pt x="2929890" y="3916680"/>
                  <a:pt x="2796239" y="3918795"/>
                  <a:pt x="2663190" y="3909060"/>
                </a:cubicBezTo>
                <a:cubicBezTo>
                  <a:pt x="2639158" y="3907302"/>
                  <a:pt x="2617470" y="3893820"/>
                  <a:pt x="2594610" y="3886200"/>
                </a:cubicBezTo>
                <a:lnTo>
                  <a:pt x="2560320" y="3874770"/>
                </a:lnTo>
                <a:cubicBezTo>
                  <a:pt x="2548890" y="3870960"/>
                  <a:pt x="2536055" y="3870023"/>
                  <a:pt x="2526030" y="3863340"/>
                </a:cubicBezTo>
                <a:cubicBezTo>
                  <a:pt x="2514600" y="3855720"/>
                  <a:pt x="2502293" y="3849274"/>
                  <a:pt x="2491740" y="3840480"/>
                </a:cubicBezTo>
                <a:cubicBezTo>
                  <a:pt x="2479322" y="3830132"/>
                  <a:pt x="2467798" y="3818608"/>
                  <a:pt x="2457450" y="3806190"/>
                </a:cubicBezTo>
                <a:cubicBezTo>
                  <a:pt x="2448656" y="3795637"/>
                  <a:pt x="2445317" y="3780482"/>
                  <a:pt x="2434590" y="3771900"/>
                </a:cubicBezTo>
                <a:cubicBezTo>
                  <a:pt x="2425182" y="3764374"/>
                  <a:pt x="2411730" y="3764280"/>
                  <a:pt x="2400300" y="3760470"/>
                </a:cubicBezTo>
                <a:cubicBezTo>
                  <a:pt x="2396490" y="3749040"/>
                  <a:pt x="2397389" y="3734699"/>
                  <a:pt x="2388870" y="3726180"/>
                </a:cubicBezTo>
                <a:cubicBezTo>
                  <a:pt x="2369443" y="3706753"/>
                  <a:pt x="2320290" y="3680460"/>
                  <a:pt x="2320290" y="3680460"/>
                </a:cubicBezTo>
                <a:cubicBezTo>
                  <a:pt x="2312760" y="3657871"/>
                  <a:pt x="2306143" y="3627994"/>
                  <a:pt x="2286000" y="3611880"/>
                </a:cubicBezTo>
                <a:cubicBezTo>
                  <a:pt x="2276592" y="3604354"/>
                  <a:pt x="2263140" y="3604260"/>
                  <a:pt x="2251710" y="3600450"/>
                </a:cubicBezTo>
                <a:cubicBezTo>
                  <a:pt x="2222980" y="3514261"/>
                  <a:pt x="2265076" y="3617158"/>
                  <a:pt x="2205990" y="3543300"/>
                </a:cubicBezTo>
                <a:cubicBezTo>
                  <a:pt x="2161655" y="3487882"/>
                  <a:pt x="2235085" y="3522518"/>
                  <a:pt x="2160270" y="3497580"/>
                </a:cubicBezTo>
                <a:cubicBezTo>
                  <a:pt x="2156460" y="3486150"/>
                  <a:pt x="2156366" y="3472698"/>
                  <a:pt x="2148840" y="3463290"/>
                </a:cubicBezTo>
                <a:cubicBezTo>
                  <a:pt x="2140258" y="3452563"/>
                  <a:pt x="2125103" y="3449224"/>
                  <a:pt x="2114550" y="3440430"/>
                </a:cubicBezTo>
                <a:cubicBezTo>
                  <a:pt x="2102132" y="3430082"/>
                  <a:pt x="2090184" y="3418899"/>
                  <a:pt x="2080260" y="3406140"/>
                </a:cubicBezTo>
                <a:cubicBezTo>
                  <a:pt x="2063392" y="3384453"/>
                  <a:pt x="2053967" y="3356987"/>
                  <a:pt x="2034540" y="3337560"/>
                </a:cubicBezTo>
                <a:cubicBezTo>
                  <a:pt x="2023110" y="3326130"/>
                  <a:pt x="2010598" y="3315688"/>
                  <a:pt x="2000250" y="3303270"/>
                </a:cubicBezTo>
                <a:cubicBezTo>
                  <a:pt x="1970061" y="3267044"/>
                  <a:pt x="1971143" y="3250240"/>
                  <a:pt x="1954530" y="3200400"/>
                </a:cubicBezTo>
                <a:lnTo>
                  <a:pt x="1943100" y="3166110"/>
                </a:lnTo>
                <a:cubicBezTo>
                  <a:pt x="1914370" y="3079921"/>
                  <a:pt x="1953125" y="3186160"/>
                  <a:pt x="1908810" y="3097530"/>
                </a:cubicBezTo>
                <a:cubicBezTo>
                  <a:pt x="1903422" y="3086754"/>
                  <a:pt x="1903231" y="3073772"/>
                  <a:pt x="1897380" y="3063240"/>
                </a:cubicBezTo>
                <a:cubicBezTo>
                  <a:pt x="1884037" y="3039223"/>
                  <a:pt x="1860348" y="3020724"/>
                  <a:pt x="1851660" y="2994660"/>
                </a:cubicBezTo>
                <a:cubicBezTo>
                  <a:pt x="1835886" y="2947338"/>
                  <a:pt x="1850255" y="2967053"/>
                  <a:pt x="1805940" y="2937510"/>
                </a:cubicBezTo>
                <a:cubicBezTo>
                  <a:pt x="1769714" y="2883170"/>
                  <a:pt x="1787424" y="2916252"/>
                  <a:pt x="1760220" y="2834640"/>
                </a:cubicBezTo>
                <a:cubicBezTo>
                  <a:pt x="1756410" y="2823210"/>
                  <a:pt x="1755473" y="2810375"/>
                  <a:pt x="1748790" y="2800350"/>
                </a:cubicBezTo>
                <a:cubicBezTo>
                  <a:pt x="1741170" y="2788920"/>
                  <a:pt x="1732073" y="2778347"/>
                  <a:pt x="1725930" y="2766060"/>
                </a:cubicBezTo>
                <a:cubicBezTo>
                  <a:pt x="1720542" y="2755284"/>
                  <a:pt x="1720351" y="2742302"/>
                  <a:pt x="1714500" y="2731770"/>
                </a:cubicBezTo>
                <a:cubicBezTo>
                  <a:pt x="1701157" y="2707753"/>
                  <a:pt x="1677468" y="2689254"/>
                  <a:pt x="1668780" y="2663190"/>
                </a:cubicBezTo>
                <a:cubicBezTo>
                  <a:pt x="1655646" y="2623788"/>
                  <a:pt x="1665869" y="2637419"/>
                  <a:pt x="1645920" y="2617470"/>
                </a:cubicBezTo>
                <a:lnTo>
                  <a:pt x="0" y="2617470"/>
                </a:lnTo>
                <a:lnTo>
                  <a:pt x="11430" y="125730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7171918" y="1779954"/>
            <a:ext cx="2048282" cy="4653146"/>
          </a:xfrm>
          <a:custGeom>
            <a:avLst/>
            <a:gdLst>
              <a:gd name="connsiteX0" fmla="*/ 2133600 w 2168769"/>
              <a:gd name="connsiteY0" fmla="*/ 0 h 6002216"/>
              <a:gd name="connsiteX1" fmla="*/ 2133600 w 2168769"/>
              <a:gd name="connsiteY1" fmla="*/ 0 h 6002216"/>
              <a:gd name="connsiteX2" fmla="*/ 1875692 w 2168769"/>
              <a:gd name="connsiteY2" fmla="*/ 23446 h 6002216"/>
              <a:gd name="connsiteX3" fmla="*/ 1758461 w 2168769"/>
              <a:gd name="connsiteY3" fmla="*/ 35169 h 6002216"/>
              <a:gd name="connsiteX4" fmla="*/ 1711569 w 2168769"/>
              <a:gd name="connsiteY4" fmla="*/ 46892 h 6002216"/>
              <a:gd name="connsiteX5" fmla="*/ 1641231 w 2168769"/>
              <a:gd name="connsiteY5" fmla="*/ 58615 h 6002216"/>
              <a:gd name="connsiteX6" fmla="*/ 1570892 w 2168769"/>
              <a:gd name="connsiteY6" fmla="*/ 82061 h 6002216"/>
              <a:gd name="connsiteX7" fmla="*/ 1535723 w 2168769"/>
              <a:gd name="connsiteY7" fmla="*/ 93784 h 6002216"/>
              <a:gd name="connsiteX8" fmla="*/ 1441938 w 2168769"/>
              <a:gd name="connsiteY8" fmla="*/ 105507 h 6002216"/>
              <a:gd name="connsiteX9" fmla="*/ 1371600 w 2168769"/>
              <a:gd name="connsiteY9" fmla="*/ 128953 h 6002216"/>
              <a:gd name="connsiteX10" fmla="*/ 1336431 w 2168769"/>
              <a:gd name="connsiteY10" fmla="*/ 140677 h 6002216"/>
              <a:gd name="connsiteX11" fmla="*/ 1219200 w 2168769"/>
              <a:gd name="connsiteY11" fmla="*/ 164123 h 6002216"/>
              <a:gd name="connsiteX12" fmla="*/ 1043354 w 2168769"/>
              <a:gd name="connsiteY12" fmla="*/ 222738 h 6002216"/>
              <a:gd name="connsiteX13" fmla="*/ 973015 w 2168769"/>
              <a:gd name="connsiteY13" fmla="*/ 246184 h 6002216"/>
              <a:gd name="connsiteX14" fmla="*/ 902677 w 2168769"/>
              <a:gd name="connsiteY14" fmla="*/ 281353 h 6002216"/>
              <a:gd name="connsiteX15" fmla="*/ 844061 w 2168769"/>
              <a:gd name="connsiteY15" fmla="*/ 316523 h 6002216"/>
              <a:gd name="connsiteX16" fmla="*/ 773723 w 2168769"/>
              <a:gd name="connsiteY16" fmla="*/ 363415 h 6002216"/>
              <a:gd name="connsiteX17" fmla="*/ 715108 w 2168769"/>
              <a:gd name="connsiteY17" fmla="*/ 422030 h 6002216"/>
              <a:gd name="connsiteX18" fmla="*/ 691661 w 2168769"/>
              <a:gd name="connsiteY18" fmla="*/ 457200 h 6002216"/>
              <a:gd name="connsiteX19" fmla="*/ 656492 w 2168769"/>
              <a:gd name="connsiteY19" fmla="*/ 527538 h 6002216"/>
              <a:gd name="connsiteX20" fmla="*/ 621323 w 2168769"/>
              <a:gd name="connsiteY20" fmla="*/ 550984 h 6002216"/>
              <a:gd name="connsiteX21" fmla="*/ 586154 w 2168769"/>
              <a:gd name="connsiteY21" fmla="*/ 609600 h 6002216"/>
              <a:gd name="connsiteX22" fmla="*/ 574431 w 2168769"/>
              <a:gd name="connsiteY22" fmla="*/ 644769 h 6002216"/>
              <a:gd name="connsiteX23" fmla="*/ 539261 w 2168769"/>
              <a:gd name="connsiteY23" fmla="*/ 656492 h 6002216"/>
              <a:gd name="connsiteX24" fmla="*/ 492369 w 2168769"/>
              <a:gd name="connsiteY24" fmla="*/ 750277 h 6002216"/>
              <a:gd name="connsiteX25" fmla="*/ 480646 w 2168769"/>
              <a:gd name="connsiteY25" fmla="*/ 785446 h 6002216"/>
              <a:gd name="connsiteX26" fmla="*/ 445477 w 2168769"/>
              <a:gd name="connsiteY26" fmla="*/ 808892 h 6002216"/>
              <a:gd name="connsiteX27" fmla="*/ 422031 w 2168769"/>
              <a:gd name="connsiteY27" fmla="*/ 879230 h 6002216"/>
              <a:gd name="connsiteX28" fmla="*/ 375138 w 2168769"/>
              <a:gd name="connsiteY28" fmla="*/ 937846 h 6002216"/>
              <a:gd name="connsiteX29" fmla="*/ 351692 w 2168769"/>
              <a:gd name="connsiteY29" fmla="*/ 1019907 h 6002216"/>
              <a:gd name="connsiteX30" fmla="*/ 316523 w 2168769"/>
              <a:gd name="connsiteY30" fmla="*/ 1113692 h 6002216"/>
              <a:gd name="connsiteX31" fmla="*/ 304800 w 2168769"/>
              <a:gd name="connsiteY31" fmla="*/ 1184030 h 6002216"/>
              <a:gd name="connsiteX32" fmla="*/ 293077 w 2168769"/>
              <a:gd name="connsiteY32" fmla="*/ 1230923 h 6002216"/>
              <a:gd name="connsiteX33" fmla="*/ 281354 w 2168769"/>
              <a:gd name="connsiteY33" fmla="*/ 1289538 h 6002216"/>
              <a:gd name="connsiteX34" fmla="*/ 257908 w 2168769"/>
              <a:gd name="connsiteY34" fmla="*/ 1359877 h 6002216"/>
              <a:gd name="connsiteX35" fmla="*/ 234461 w 2168769"/>
              <a:gd name="connsiteY35" fmla="*/ 1395046 h 6002216"/>
              <a:gd name="connsiteX36" fmla="*/ 199292 w 2168769"/>
              <a:gd name="connsiteY36" fmla="*/ 1465384 h 6002216"/>
              <a:gd name="connsiteX37" fmla="*/ 175846 w 2168769"/>
              <a:gd name="connsiteY37" fmla="*/ 1547446 h 6002216"/>
              <a:gd name="connsiteX38" fmla="*/ 152400 w 2168769"/>
              <a:gd name="connsiteY38" fmla="*/ 1617784 h 6002216"/>
              <a:gd name="connsiteX39" fmla="*/ 140677 w 2168769"/>
              <a:gd name="connsiteY39" fmla="*/ 1652953 h 6002216"/>
              <a:gd name="connsiteX40" fmla="*/ 128954 w 2168769"/>
              <a:gd name="connsiteY40" fmla="*/ 1723292 h 6002216"/>
              <a:gd name="connsiteX41" fmla="*/ 105508 w 2168769"/>
              <a:gd name="connsiteY41" fmla="*/ 1793630 h 6002216"/>
              <a:gd name="connsiteX42" fmla="*/ 93784 w 2168769"/>
              <a:gd name="connsiteY42" fmla="*/ 1875692 h 6002216"/>
              <a:gd name="connsiteX43" fmla="*/ 70338 w 2168769"/>
              <a:gd name="connsiteY43" fmla="*/ 2121877 h 6002216"/>
              <a:gd name="connsiteX44" fmla="*/ 46892 w 2168769"/>
              <a:gd name="connsiteY44" fmla="*/ 2192215 h 6002216"/>
              <a:gd name="connsiteX45" fmla="*/ 35169 w 2168769"/>
              <a:gd name="connsiteY45" fmla="*/ 2227384 h 6002216"/>
              <a:gd name="connsiteX46" fmla="*/ 23446 w 2168769"/>
              <a:gd name="connsiteY46" fmla="*/ 2414953 h 6002216"/>
              <a:gd name="connsiteX47" fmla="*/ 11723 w 2168769"/>
              <a:gd name="connsiteY47" fmla="*/ 2450123 h 6002216"/>
              <a:gd name="connsiteX48" fmla="*/ 0 w 2168769"/>
              <a:gd name="connsiteY48" fmla="*/ 2825261 h 6002216"/>
              <a:gd name="connsiteX49" fmla="*/ 11723 w 2168769"/>
              <a:gd name="connsiteY49" fmla="*/ 3059723 h 6002216"/>
              <a:gd name="connsiteX50" fmla="*/ 35169 w 2168769"/>
              <a:gd name="connsiteY50" fmla="*/ 3200400 h 6002216"/>
              <a:gd name="connsiteX51" fmla="*/ 23446 w 2168769"/>
              <a:gd name="connsiteY51" fmla="*/ 3317630 h 6002216"/>
              <a:gd name="connsiteX52" fmla="*/ 35169 w 2168769"/>
              <a:gd name="connsiteY52" fmla="*/ 3446584 h 6002216"/>
              <a:gd name="connsiteX53" fmla="*/ 35169 w 2168769"/>
              <a:gd name="connsiteY53" fmla="*/ 3446584 h 6002216"/>
              <a:gd name="connsiteX54" fmla="*/ 35169 w 2168769"/>
              <a:gd name="connsiteY54" fmla="*/ 3446584 h 6002216"/>
              <a:gd name="connsiteX55" fmla="*/ 46892 w 2168769"/>
              <a:gd name="connsiteY55" fmla="*/ 3552092 h 6002216"/>
              <a:gd name="connsiteX56" fmla="*/ 58615 w 2168769"/>
              <a:gd name="connsiteY56" fmla="*/ 3622430 h 6002216"/>
              <a:gd name="connsiteX57" fmla="*/ 70338 w 2168769"/>
              <a:gd name="connsiteY57" fmla="*/ 3903784 h 6002216"/>
              <a:gd name="connsiteX58" fmla="*/ 82061 w 2168769"/>
              <a:gd name="connsiteY58" fmla="*/ 3997569 h 6002216"/>
              <a:gd name="connsiteX59" fmla="*/ 93784 w 2168769"/>
              <a:gd name="connsiteY59" fmla="*/ 4149969 h 6002216"/>
              <a:gd name="connsiteX60" fmla="*/ 105508 w 2168769"/>
              <a:gd name="connsiteY60" fmla="*/ 4220307 h 6002216"/>
              <a:gd name="connsiteX61" fmla="*/ 128954 w 2168769"/>
              <a:gd name="connsiteY61" fmla="*/ 4372707 h 6002216"/>
              <a:gd name="connsiteX62" fmla="*/ 140677 w 2168769"/>
              <a:gd name="connsiteY62" fmla="*/ 4407877 h 6002216"/>
              <a:gd name="connsiteX63" fmla="*/ 152400 w 2168769"/>
              <a:gd name="connsiteY63" fmla="*/ 4478215 h 6002216"/>
              <a:gd name="connsiteX64" fmla="*/ 187569 w 2168769"/>
              <a:gd name="connsiteY64" fmla="*/ 4595446 h 6002216"/>
              <a:gd name="connsiteX65" fmla="*/ 199292 w 2168769"/>
              <a:gd name="connsiteY65" fmla="*/ 4689230 h 6002216"/>
              <a:gd name="connsiteX66" fmla="*/ 222738 w 2168769"/>
              <a:gd name="connsiteY66" fmla="*/ 4759569 h 6002216"/>
              <a:gd name="connsiteX67" fmla="*/ 246184 w 2168769"/>
              <a:gd name="connsiteY67" fmla="*/ 4829907 h 6002216"/>
              <a:gd name="connsiteX68" fmla="*/ 269631 w 2168769"/>
              <a:gd name="connsiteY68" fmla="*/ 4900246 h 6002216"/>
              <a:gd name="connsiteX69" fmla="*/ 281354 w 2168769"/>
              <a:gd name="connsiteY69" fmla="*/ 4935415 h 6002216"/>
              <a:gd name="connsiteX70" fmla="*/ 304800 w 2168769"/>
              <a:gd name="connsiteY70" fmla="*/ 4970584 h 6002216"/>
              <a:gd name="connsiteX71" fmla="*/ 328246 w 2168769"/>
              <a:gd name="connsiteY71" fmla="*/ 5040923 h 6002216"/>
              <a:gd name="connsiteX72" fmla="*/ 339969 w 2168769"/>
              <a:gd name="connsiteY72" fmla="*/ 5076092 h 6002216"/>
              <a:gd name="connsiteX73" fmla="*/ 351692 w 2168769"/>
              <a:gd name="connsiteY73" fmla="*/ 5111261 h 6002216"/>
              <a:gd name="connsiteX74" fmla="*/ 375138 w 2168769"/>
              <a:gd name="connsiteY74" fmla="*/ 5146430 h 6002216"/>
              <a:gd name="connsiteX75" fmla="*/ 433754 w 2168769"/>
              <a:gd name="connsiteY75" fmla="*/ 5263661 h 6002216"/>
              <a:gd name="connsiteX76" fmla="*/ 468923 w 2168769"/>
              <a:gd name="connsiteY76" fmla="*/ 5322277 h 6002216"/>
              <a:gd name="connsiteX77" fmla="*/ 550984 w 2168769"/>
              <a:gd name="connsiteY77" fmla="*/ 5404338 h 6002216"/>
              <a:gd name="connsiteX78" fmla="*/ 562708 w 2168769"/>
              <a:gd name="connsiteY78" fmla="*/ 5439507 h 6002216"/>
              <a:gd name="connsiteX79" fmla="*/ 597877 w 2168769"/>
              <a:gd name="connsiteY79" fmla="*/ 5462953 h 6002216"/>
              <a:gd name="connsiteX80" fmla="*/ 656492 w 2168769"/>
              <a:gd name="connsiteY80" fmla="*/ 5509846 h 6002216"/>
              <a:gd name="connsiteX81" fmla="*/ 703384 w 2168769"/>
              <a:gd name="connsiteY81" fmla="*/ 5580184 h 6002216"/>
              <a:gd name="connsiteX82" fmla="*/ 797169 w 2168769"/>
              <a:gd name="connsiteY82" fmla="*/ 5650523 h 6002216"/>
              <a:gd name="connsiteX83" fmla="*/ 867508 w 2168769"/>
              <a:gd name="connsiteY83" fmla="*/ 5697415 h 6002216"/>
              <a:gd name="connsiteX84" fmla="*/ 914400 w 2168769"/>
              <a:gd name="connsiteY84" fmla="*/ 5720861 h 6002216"/>
              <a:gd name="connsiteX85" fmla="*/ 973015 w 2168769"/>
              <a:gd name="connsiteY85" fmla="*/ 5744307 h 6002216"/>
              <a:gd name="connsiteX86" fmla="*/ 1008184 w 2168769"/>
              <a:gd name="connsiteY86" fmla="*/ 5767753 h 6002216"/>
              <a:gd name="connsiteX87" fmla="*/ 1055077 w 2168769"/>
              <a:gd name="connsiteY87" fmla="*/ 5779477 h 6002216"/>
              <a:gd name="connsiteX88" fmla="*/ 1090246 w 2168769"/>
              <a:gd name="connsiteY88" fmla="*/ 5791200 h 6002216"/>
              <a:gd name="connsiteX89" fmla="*/ 1172308 w 2168769"/>
              <a:gd name="connsiteY89" fmla="*/ 5849815 h 6002216"/>
              <a:gd name="connsiteX90" fmla="*/ 1230923 w 2168769"/>
              <a:gd name="connsiteY90" fmla="*/ 5861538 h 6002216"/>
              <a:gd name="connsiteX91" fmla="*/ 1266092 w 2168769"/>
              <a:gd name="connsiteY91" fmla="*/ 5884984 h 6002216"/>
              <a:gd name="connsiteX92" fmla="*/ 1336431 w 2168769"/>
              <a:gd name="connsiteY92" fmla="*/ 5908430 h 6002216"/>
              <a:gd name="connsiteX93" fmla="*/ 1406769 w 2168769"/>
              <a:gd name="connsiteY93" fmla="*/ 5931877 h 6002216"/>
              <a:gd name="connsiteX94" fmla="*/ 1477108 w 2168769"/>
              <a:gd name="connsiteY94" fmla="*/ 5955323 h 6002216"/>
              <a:gd name="connsiteX95" fmla="*/ 1664677 w 2168769"/>
              <a:gd name="connsiteY95" fmla="*/ 5978769 h 6002216"/>
              <a:gd name="connsiteX96" fmla="*/ 1699846 w 2168769"/>
              <a:gd name="connsiteY96" fmla="*/ 5990492 h 6002216"/>
              <a:gd name="connsiteX97" fmla="*/ 2168769 w 2168769"/>
              <a:gd name="connsiteY97" fmla="*/ 6002215 h 6002216"/>
              <a:gd name="connsiteX98" fmla="*/ 2133600 w 2168769"/>
              <a:gd name="connsiteY98" fmla="*/ 0 h 60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168769" h="6002216">
                <a:moveTo>
                  <a:pt x="2133600" y="0"/>
                </a:moveTo>
                <a:lnTo>
                  <a:pt x="2133600" y="0"/>
                </a:lnTo>
                <a:lnTo>
                  <a:pt x="1875692" y="23446"/>
                </a:lnTo>
                <a:lnTo>
                  <a:pt x="1758461" y="35169"/>
                </a:lnTo>
                <a:cubicBezTo>
                  <a:pt x="1742830" y="39077"/>
                  <a:pt x="1727368" y="43732"/>
                  <a:pt x="1711569" y="46892"/>
                </a:cubicBezTo>
                <a:cubicBezTo>
                  <a:pt x="1688261" y="51554"/>
                  <a:pt x="1664291" y="52850"/>
                  <a:pt x="1641231" y="58615"/>
                </a:cubicBezTo>
                <a:cubicBezTo>
                  <a:pt x="1617254" y="64609"/>
                  <a:pt x="1594338" y="74246"/>
                  <a:pt x="1570892" y="82061"/>
                </a:cubicBezTo>
                <a:cubicBezTo>
                  <a:pt x="1559169" y="85969"/>
                  <a:pt x="1547985" y="92251"/>
                  <a:pt x="1535723" y="93784"/>
                </a:cubicBezTo>
                <a:lnTo>
                  <a:pt x="1441938" y="105507"/>
                </a:lnTo>
                <a:lnTo>
                  <a:pt x="1371600" y="128953"/>
                </a:lnTo>
                <a:cubicBezTo>
                  <a:pt x="1359877" y="132861"/>
                  <a:pt x="1348548" y="138254"/>
                  <a:pt x="1336431" y="140677"/>
                </a:cubicBezTo>
                <a:cubicBezTo>
                  <a:pt x="1297354" y="148492"/>
                  <a:pt x="1257006" y="151521"/>
                  <a:pt x="1219200" y="164123"/>
                </a:cubicBezTo>
                <a:lnTo>
                  <a:pt x="1043354" y="222738"/>
                </a:lnTo>
                <a:cubicBezTo>
                  <a:pt x="1043353" y="222738"/>
                  <a:pt x="973016" y="246183"/>
                  <a:pt x="973015" y="246184"/>
                </a:cubicBezTo>
                <a:cubicBezTo>
                  <a:pt x="927564" y="276485"/>
                  <a:pt x="951212" y="265175"/>
                  <a:pt x="902677" y="281353"/>
                </a:cubicBezTo>
                <a:cubicBezTo>
                  <a:pt x="850077" y="333955"/>
                  <a:pt x="912542" y="278478"/>
                  <a:pt x="844061" y="316523"/>
                </a:cubicBezTo>
                <a:cubicBezTo>
                  <a:pt x="819428" y="330208"/>
                  <a:pt x="773723" y="363415"/>
                  <a:pt x="773723" y="363415"/>
                </a:cubicBezTo>
                <a:cubicBezTo>
                  <a:pt x="711200" y="457199"/>
                  <a:pt x="793261" y="343877"/>
                  <a:pt x="715108" y="422030"/>
                </a:cubicBezTo>
                <a:cubicBezTo>
                  <a:pt x="705145" y="431993"/>
                  <a:pt x="699477" y="445477"/>
                  <a:pt x="691661" y="457200"/>
                </a:cubicBezTo>
                <a:cubicBezTo>
                  <a:pt x="682126" y="485804"/>
                  <a:pt x="679217" y="504813"/>
                  <a:pt x="656492" y="527538"/>
                </a:cubicBezTo>
                <a:cubicBezTo>
                  <a:pt x="646529" y="537501"/>
                  <a:pt x="633046" y="543169"/>
                  <a:pt x="621323" y="550984"/>
                </a:cubicBezTo>
                <a:cubicBezTo>
                  <a:pt x="588114" y="650611"/>
                  <a:pt x="634429" y="529140"/>
                  <a:pt x="586154" y="609600"/>
                </a:cubicBezTo>
                <a:cubicBezTo>
                  <a:pt x="579796" y="620196"/>
                  <a:pt x="583169" y="636031"/>
                  <a:pt x="574431" y="644769"/>
                </a:cubicBezTo>
                <a:cubicBezTo>
                  <a:pt x="565693" y="653507"/>
                  <a:pt x="550984" y="652584"/>
                  <a:pt x="539261" y="656492"/>
                </a:cubicBezTo>
                <a:cubicBezTo>
                  <a:pt x="512320" y="737316"/>
                  <a:pt x="533290" y="709354"/>
                  <a:pt x="492369" y="750277"/>
                </a:cubicBezTo>
                <a:cubicBezTo>
                  <a:pt x="488461" y="762000"/>
                  <a:pt x="488365" y="775797"/>
                  <a:pt x="480646" y="785446"/>
                </a:cubicBezTo>
                <a:cubicBezTo>
                  <a:pt x="471844" y="796448"/>
                  <a:pt x="452944" y="796944"/>
                  <a:pt x="445477" y="808892"/>
                </a:cubicBezTo>
                <a:cubicBezTo>
                  <a:pt x="432378" y="829850"/>
                  <a:pt x="439507" y="861754"/>
                  <a:pt x="422031" y="879230"/>
                </a:cubicBezTo>
                <a:cubicBezTo>
                  <a:pt x="388621" y="912640"/>
                  <a:pt x="404715" y="893480"/>
                  <a:pt x="375138" y="937846"/>
                </a:cubicBezTo>
                <a:cubicBezTo>
                  <a:pt x="369189" y="961642"/>
                  <a:pt x="361783" y="996361"/>
                  <a:pt x="351692" y="1019907"/>
                </a:cubicBezTo>
                <a:cubicBezTo>
                  <a:pt x="323702" y="1085218"/>
                  <a:pt x="330031" y="1046151"/>
                  <a:pt x="316523" y="1113692"/>
                </a:cubicBezTo>
                <a:cubicBezTo>
                  <a:pt x="311861" y="1137000"/>
                  <a:pt x="309462" y="1160722"/>
                  <a:pt x="304800" y="1184030"/>
                </a:cubicBezTo>
                <a:cubicBezTo>
                  <a:pt x="301640" y="1199829"/>
                  <a:pt x="296572" y="1215195"/>
                  <a:pt x="293077" y="1230923"/>
                </a:cubicBezTo>
                <a:cubicBezTo>
                  <a:pt x="288755" y="1250374"/>
                  <a:pt x="286597" y="1270315"/>
                  <a:pt x="281354" y="1289538"/>
                </a:cubicBezTo>
                <a:cubicBezTo>
                  <a:pt x="274851" y="1313382"/>
                  <a:pt x="271618" y="1339314"/>
                  <a:pt x="257908" y="1359877"/>
                </a:cubicBezTo>
                <a:lnTo>
                  <a:pt x="234461" y="1395046"/>
                </a:lnTo>
                <a:cubicBezTo>
                  <a:pt x="204995" y="1483444"/>
                  <a:pt x="244743" y="1374482"/>
                  <a:pt x="199292" y="1465384"/>
                </a:cubicBezTo>
                <a:cubicBezTo>
                  <a:pt x="189442" y="1485084"/>
                  <a:pt x="181480" y="1528665"/>
                  <a:pt x="175846" y="1547446"/>
                </a:cubicBezTo>
                <a:cubicBezTo>
                  <a:pt x="168744" y="1571118"/>
                  <a:pt x="160215" y="1594338"/>
                  <a:pt x="152400" y="1617784"/>
                </a:cubicBezTo>
                <a:lnTo>
                  <a:pt x="140677" y="1652953"/>
                </a:lnTo>
                <a:cubicBezTo>
                  <a:pt x="136769" y="1676399"/>
                  <a:pt x="134719" y="1700232"/>
                  <a:pt x="128954" y="1723292"/>
                </a:cubicBezTo>
                <a:cubicBezTo>
                  <a:pt x="122960" y="1747268"/>
                  <a:pt x="105508" y="1793630"/>
                  <a:pt x="105508" y="1793630"/>
                </a:cubicBezTo>
                <a:cubicBezTo>
                  <a:pt x="101600" y="1820984"/>
                  <a:pt x="96404" y="1848185"/>
                  <a:pt x="93784" y="1875692"/>
                </a:cubicBezTo>
                <a:cubicBezTo>
                  <a:pt x="89041" y="1925487"/>
                  <a:pt x="85309" y="2057003"/>
                  <a:pt x="70338" y="2121877"/>
                </a:cubicBezTo>
                <a:cubicBezTo>
                  <a:pt x="64781" y="2145958"/>
                  <a:pt x="54707" y="2168769"/>
                  <a:pt x="46892" y="2192215"/>
                </a:cubicBezTo>
                <a:lnTo>
                  <a:pt x="35169" y="2227384"/>
                </a:lnTo>
                <a:cubicBezTo>
                  <a:pt x="31261" y="2289907"/>
                  <a:pt x="30004" y="2352652"/>
                  <a:pt x="23446" y="2414953"/>
                </a:cubicBezTo>
                <a:cubicBezTo>
                  <a:pt x="22152" y="2427243"/>
                  <a:pt x="12428" y="2437786"/>
                  <a:pt x="11723" y="2450123"/>
                </a:cubicBezTo>
                <a:cubicBezTo>
                  <a:pt x="4586" y="2575026"/>
                  <a:pt x="3908" y="2700215"/>
                  <a:pt x="0" y="2825261"/>
                </a:cubicBezTo>
                <a:cubicBezTo>
                  <a:pt x="3908" y="2903415"/>
                  <a:pt x="4419" y="2981813"/>
                  <a:pt x="11723" y="3059723"/>
                </a:cubicBezTo>
                <a:cubicBezTo>
                  <a:pt x="16160" y="3107055"/>
                  <a:pt x="35169" y="3200400"/>
                  <a:pt x="35169" y="3200400"/>
                </a:cubicBezTo>
                <a:cubicBezTo>
                  <a:pt x="31261" y="3239477"/>
                  <a:pt x="23446" y="3278358"/>
                  <a:pt x="23446" y="3317630"/>
                </a:cubicBezTo>
                <a:cubicBezTo>
                  <a:pt x="23446" y="3360792"/>
                  <a:pt x="35169" y="3446584"/>
                  <a:pt x="35169" y="3446584"/>
                </a:cubicBezTo>
                <a:lnTo>
                  <a:pt x="35169" y="3446584"/>
                </a:lnTo>
                <a:lnTo>
                  <a:pt x="35169" y="3446584"/>
                </a:lnTo>
                <a:cubicBezTo>
                  <a:pt x="39077" y="3481753"/>
                  <a:pt x="42215" y="3517017"/>
                  <a:pt x="46892" y="3552092"/>
                </a:cubicBezTo>
                <a:cubicBezTo>
                  <a:pt x="50033" y="3575653"/>
                  <a:pt x="57034" y="3598713"/>
                  <a:pt x="58615" y="3622430"/>
                </a:cubicBezTo>
                <a:cubicBezTo>
                  <a:pt x="64859" y="3716088"/>
                  <a:pt x="64483" y="3810101"/>
                  <a:pt x="70338" y="3903784"/>
                </a:cubicBezTo>
                <a:cubicBezTo>
                  <a:pt x="72303" y="3935228"/>
                  <a:pt x="79074" y="3966206"/>
                  <a:pt x="82061" y="3997569"/>
                </a:cubicBezTo>
                <a:cubicBezTo>
                  <a:pt x="86891" y="4048290"/>
                  <a:pt x="88450" y="4099299"/>
                  <a:pt x="93784" y="4149969"/>
                </a:cubicBezTo>
                <a:cubicBezTo>
                  <a:pt x="96272" y="4173608"/>
                  <a:pt x="101894" y="4196814"/>
                  <a:pt x="105508" y="4220307"/>
                </a:cubicBezTo>
                <a:cubicBezTo>
                  <a:pt x="110183" y="4250697"/>
                  <a:pt x="121642" y="4339805"/>
                  <a:pt x="128954" y="4372707"/>
                </a:cubicBezTo>
                <a:cubicBezTo>
                  <a:pt x="131635" y="4384770"/>
                  <a:pt x="137996" y="4395814"/>
                  <a:pt x="140677" y="4407877"/>
                </a:cubicBezTo>
                <a:cubicBezTo>
                  <a:pt x="145833" y="4431080"/>
                  <a:pt x="146635" y="4455155"/>
                  <a:pt x="152400" y="4478215"/>
                </a:cubicBezTo>
                <a:cubicBezTo>
                  <a:pt x="168036" y="4540761"/>
                  <a:pt x="178265" y="4539622"/>
                  <a:pt x="187569" y="4595446"/>
                </a:cubicBezTo>
                <a:cubicBezTo>
                  <a:pt x="192748" y="4626522"/>
                  <a:pt x="192691" y="4658425"/>
                  <a:pt x="199292" y="4689230"/>
                </a:cubicBezTo>
                <a:cubicBezTo>
                  <a:pt x="204470" y="4713396"/>
                  <a:pt x="214923" y="4736123"/>
                  <a:pt x="222738" y="4759569"/>
                </a:cubicBezTo>
                <a:lnTo>
                  <a:pt x="246184" y="4829907"/>
                </a:lnTo>
                <a:lnTo>
                  <a:pt x="269631" y="4900246"/>
                </a:lnTo>
                <a:cubicBezTo>
                  <a:pt x="273539" y="4911969"/>
                  <a:pt x="274499" y="4925133"/>
                  <a:pt x="281354" y="4935415"/>
                </a:cubicBezTo>
                <a:cubicBezTo>
                  <a:pt x="289169" y="4947138"/>
                  <a:pt x="299078" y="4957709"/>
                  <a:pt x="304800" y="4970584"/>
                </a:cubicBezTo>
                <a:cubicBezTo>
                  <a:pt x="314837" y="4993168"/>
                  <a:pt x="320431" y="5017477"/>
                  <a:pt x="328246" y="5040923"/>
                </a:cubicBezTo>
                <a:lnTo>
                  <a:pt x="339969" y="5076092"/>
                </a:lnTo>
                <a:cubicBezTo>
                  <a:pt x="343877" y="5087815"/>
                  <a:pt x="344837" y="5100979"/>
                  <a:pt x="351692" y="5111261"/>
                </a:cubicBezTo>
                <a:lnTo>
                  <a:pt x="375138" y="5146430"/>
                </a:lnTo>
                <a:cubicBezTo>
                  <a:pt x="404763" y="5235305"/>
                  <a:pt x="383755" y="5196998"/>
                  <a:pt x="433754" y="5263661"/>
                </a:cubicBezTo>
                <a:cubicBezTo>
                  <a:pt x="456168" y="5330903"/>
                  <a:pt x="430303" y="5270783"/>
                  <a:pt x="468923" y="5322277"/>
                </a:cubicBezTo>
                <a:cubicBezTo>
                  <a:pt x="531626" y="5405882"/>
                  <a:pt x="485155" y="5382395"/>
                  <a:pt x="550984" y="5404338"/>
                </a:cubicBezTo>
                <a:cubicBezTo>
                  <a:pt x="554892" y="5416061"/>
                  <a:pt x="554988" y="5429858"/>
                  <a:pt x="562708" y="5439507"/>
                </a:cubicBezTo>
                <a:cubicBezTo>
                  <a:pt x="571510" y="5450509"/>
                  <a:pt x="586875" y="5454151"/>
                  <a:pt x="597877" y="5462953"/>
                </a:cubicBezTo>
                <a:cubicBezTo>
                  <a:pt x="681398" y="5529771"/>
                  <a:pt x="548247" y="5437682"/>
                  <a:pt x="656492" y="5509846"/>
                </a:cubicBezTo>
                <a:cubicBezTo>
                  <a:pt x="672123" y="5533292"/>
                  <a:pt x="683458" y="5560259"/>
                  <a:pt x="703384" y="5580184"/>
                </a:cubicBezTo>
                <a:cubicBezTo>
                  <a:pt x="746756" y="5623555"/>
                  <a:pt x="717636" y="5597500"/>
                  <a:pt x="797169" y="5650523"/>
                </a:cubicBezTo>
                <a:cubicBezTo>
                  <a:pt x="797174" y="5650527"/>
                  <a:pt x="867503" y="5697412"/>
                  <a:pt x="867508" y="5697415"/>
                </a:cubicBezTo>
                <a:cubicBezTo>
                  <a:pt x="883139" y="5705230"/>
                  <a:pt x="898431" y="5713763"/>
                  <a:pt x="914400" y="5720861"/>
                </a:cubicBezTo>
                <a:cubicBezTo>
                  <a:pt x="933630" y="5729408"/>
                  <a:pt x="954193" y="5734896"/>
                  <a:pt x="973015" y="5744307"/>
                </a:cubicBezTo>
                <a:cubicBezTo>
                  <a:pt x="985617" y="5750608"/>
                  <a:pt x="995234" y="5762203"/>
                  <a:pt x="1008184" y="5767753"/>
                </a:cubicBezTo>
                <a:cubicBezTo>
                  <a:pt x="1022993" y="5774100"/>
                  <a:pt x="1039585" y="5775051"/>
                  <a:pt x="1055077" y="5779477"/>
                </a:cubicBezTo>
                <a:cubicBezTo>
                  <a:pt x="1066959" y="5782872"/>
                  <a:pt x="1078523" y="5787292"/>
                  <a:pt x="1090246" y="5791200"/>
                </a:cubicBezTo>
                <a:cubicBezTo>
                  <a:pt x="1092946" y="5793225"/>
                  <a:pt x="1160877" y="5845529"/>
                  <a:pt x="1172308" y="5849815"/>
                </a:cubicBezTo>
                <a:cubicBezTo>
                  <a:pt x="1190965" y="5856811"/>
                  <a:pt x="1211385" y="5857630"/>
                  <a:pt x="1230923" y="5861538"/>
                </a:cubicBezTo>
                <a:cubicBezTo>
                  <a:pt x="1242646" y="5869353"/>
                  <a:pt x="1253217" y="5879262"/>
                  <a:pt x="1266092" y="5884984"/>
                </a:cubicBezTo>
                <a:cubicBezTo>
                  <a:pt x="1288676" y="5895021"/>
                  <a:pt x="1312985" y="5900615"/>
                  <a:pt x="1336431" y="5908430"/>
                </a:cubicBezTo>
                <a:lnTo>
                  <a:pt x="1406769" y="5931877"/>
                </a:lnTo>
                <a:lnTo>
                  <a:pt x="1477108" y="5955323"/>
                </a:lnTo>
                <a:lnTo>
                  <a:pt x="1664677" y="5978769"/>
                </a:lnTo>
                <a:cubicBezTo>
                  <a:pt x="1676400" y="5982677"/>
                  <a:pt x="1687505" y="5989859"/>
                  <a:pt x="1699846" y="5990492"/>
                </a:cubicBezTo>
                <a:cubicBezTo>
                  <a:pt x="1936909" y="6002649"/>
                  <a:pt x="2003425" y="6002215"/>
                  <a:pt x="2168769" y="6002215"/>
                </a:cubicBezTo>
                <a:lnTo>
                  <a:pt x="2133600" y="0"/>
                </a:lnTo>
                <a:close/>
              </a:path>
            </a:pathLst>
          </a:custGeom>
          <a:solidFill>
            <a:schemeClr val="bg1">
              <a:lumMod val="8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87830" y="224028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00200" y="2438400"/>
            <a:ext cx="200700" cy="563165"/>
          </a:xfrm>
          <a:prstGeom prst="ellipse">
            <a:avLst/>
          </a:prstGeom>
          <a:solidFill>
            <a:srgbClr val="008000"/>
          </a:solidFill>
          <a:ln>
            <a:solidFill>
              <a:srgbClr val="006600"/>
            </a:solidFill>
          </a:ln>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2525136" y="2547920"/>
            <a:ext cx="666528" cy="639365"/>
            <a:chOff x="2895600" y="2362200"/>
            <a:chExt cx="759183" cy="800100"/>
          </a:xfrm>
        </p:grpSpPr>
        <p:sp>
          <p:nvSpPr>
            <p:cNvPr id="23" name="Oval 22"/>
            <p:cNvSpPr/>
            <p:nvPr/>
          </p:nvSpPr>
          <p:spPr>
            <a:xfrm>
              <a:off x="2895600" y="236220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048000" y="25908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52800" y="26479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77540" y="28232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981200" y="3695700"/>
            <a:ext cx="666528" cy="601883"/>
            <a:chOff x="2274570" y="3409950"/>
            <a:chExt cx="759183" cy="800100"/>
          </a:xfrm>
        </p:grpSpPr>
        <p:sp>
          <p:nvSpPr>
            <p:cNvPr id="21" name="Oval 20"/>
            <p:cNvSpPr/>
            <p:nvPr/>
          </p:nvSpPr>
          <p:spPr>
            <a:xfrm>
              <a:off x="2274570" y="340995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38400" y="36576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0330" y="3636407"/>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67940" y="389001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573773" y="4750161"/>
            <a:ext cx="705527" cy="637279"/>
            <a:chOff x="2819400" y="5295900"/>
            <a:chExt cx="759183" cy="800100"/>
          </a:xfrm>
        </p:grpSpPr>
        <p:sp>
          <p:nvSpPr>
            <p:cNvPr id="24" name="Oval 23"/>
            <p:cNvSpPr/>
            <p:nvPr/>
          </p:nvSpPr>
          <p:spPr>
            <a:xfrm>
              <a:off x="2819400" y="5295900"/>
              <a:ext cx="759183" cy="800100"/>
            </a:xfrm>
            <a:prstGeom prst="ellipse">
              <a:avLst/>
            </a:prstGeom>
            <a:solidFill>
              <a:schemeClr val="bg1"/>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82290" y="544830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55816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25140" y="5695950"/>
              <a:ext cx="152400" cy="17145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76200" y="1447800"/>
            <a:ext cx="1724578" cy="646331"/>
          </a:xfrm>
          <a:prstGeom prst="rect">
            <a:avLst/>
          </a:prstGeom>
          <a:noFill/>
        </p:spPr>
        <p:txBody>
          <a:bodyPr wrap="square" rtlCol="0">
            <a:spAutoFit/>
          </a:bodyPr>
          <a:lstStyle/>
          <a:p>
            <a:pPr algn="ctr"/>
            <a:r>
              <a:rPr lang="en-US" b="1" dirty="0" smtClean="0"/>
              <a:t>Voltage-gated Ca</a:t>
            </a:r>
            <a:r>
              <a:rPr lang="en-US" b="1" baseline="30000" dirty="0" smtClean="0"/>
              <a:t>2+ </a:t>
            </a:r>
            <a:r>
              <a:rPr lang="en-US" b="1" dirty="0" smtClean="0"/>
              <a:t>channels</a:t>
            </a:r>
            <a:endParaRPr lang="en-US" b="1" dirty="0"/>
          </a:p>
        </p:txBody>
      </p:sp>
      <p:sp>
        <p:nvSpPr>
          <p:cNvPr id="32" name="TextBox 31"/>
          <p:cNvSpPr txBox="1"/>
          <p:nvPr/>
        </p:nvSpPr>
        <p:spPr>
          <a:xfrm>
            <a:off x="3059098" y="1905000"/>
            <a:ext cx="1773371" cy="369332"/>
          </a:xfrm>
          <a:prstGeom prst="rect">
            <a:avLst/>
          </a:prstGeom>
          <a:noFill/>
        </p:spPr>
        <p:txBody>
          <a:bodyPr wrap="none" rtlCol="0">
            <a:spAutoFit/>
          </a:bodyPr>
          <a:lstStyle/>
          <a:p>
            <a:r>
              <a:rPr lang="en-US" b="1" dirty="0" smtClean="0"/>
              <a:t>Synaptic vesicles</a:t>
            </a:r>
            <a:endParaRPr lang="en-US" b="1" dirty="0"/>
          </a:p>
        </p:txBody>
      </p:sp>
      <p:sp>
        <p:nvSpPr>
          <p:cNvPr id="33" name="TextBox 32"/>
          <p:cNvSpPr txBox="1"/>
          <p:nvPr/>
        </p:nvSpPr>
        <p:spPr>
          <a:xfrm>
            <a:off x="3657600" y="3229736"/>
            <a:ext cx="2411045" cy="369332"/>
          </a:xfrm>
          <a:prstGeom prst="rect">
            <a:avLst/>
          </a:prstGeom>
          <a:noFill/>
        </p:spPr>
        <p:txBody>
          <a:bodyPr wrap="none" rtlCol="0">
            <a:spAutoFit/>
          </a:bodyPr>
          <a:lstStyle/>
          <a:p>
            <a:r>
              <a:rPr lang="en-US" b="1" dirty="0" smtClean="0"/>
              <a:t>Neurotransmitters (NT)</a:t>
            </a:r>
            <a:endParaRPr lang="en-US" b="1" dirty="0"/>
          </a:p>
        </p:txBody>
      </p:sp>
      <p:sp>
        <p:nvSpPr>
          <p:cNvPr id="34" name="TextBox 33"/>
          <p:cNvSpPr txBox="1"/>
          <p:nvPr/>
        </p:nvSpPr>
        <p:spPr>
          <a:xfrm>
            <a:off x="5740450" y="3801697"/>
            <a:ext cx="1132298" cy="369332"/>
          </a:xfrm>
          <a:prstGeom prst="rect">
            <a:avLst/>
          </a:prstGeom>
          <a:noFill/>
        </p:spPr>
        <p:txBody>
          <a:bodyPr wrap="none" rtlCol="0">
            <a:spAutoFit/>
          </a:bodyPr>
          <a:lstStyle/>
          <a:p>
            <a:r>
              <a:rPr lang="en-US" b="1" dirty="0" smtClean="0"/>
              <a:t>Receptors</a:t>
            </a:r>
            <a:endParaRPr lang="en-US" b="1" dirty="0"/>
          </a:p>
        </p:txBody>
      </p:sp>
      <p:cxnSp>
        <p:nvCxnSpPr>
          <p:cNvPr id="4" name="Straight Connector 3"/>
          <p:cNvCxnSpPr/>
          <p:nvPr/>
        </p:nvCxnSpPr>
        <p:spPr>
          <a:xfrm>
            <a:off x="1227611" y="2038587"/>
            <a:ext cx="296389" cy="366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058044" y="2251710"/>
            <a:ext cx="209826" cy="307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3" idx="1"/>
            <a:endCxn id="37" idx="5"/>
          </p:cNvCxnSpPr>
          <p:nvPr/>
        </p:nvCxnSpPr>
        <p:spPr>
          <a:xfrm flipH="1" flipV="1">
            <a:off x="3040742" y="2893208"/>
            <a:ext cx="616858" cy="5211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64" idx="2"/>
          </p:cNvCxnSpPr>
          <p:nvPr/>
        </p:nvCxnSpPr>
        <p:spPr>
          <a:xfrm flipV="1">
            <a:off x="6553200" y="3519078"/>
            <a:ext cx="304800" cy="3287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597" y="3524698"/>
            <a:ext cx="1303811" cy="646331"/>
          </a:xfrm>
          <a:prstGeom prst="rect">
            <a:avLst/>
          </a:prstGeom>
          <a:noFill/>
        </p:spPr>
        <p:txBody>
          <a:bodyPr wrap="square" rtlCol="0">
            <a:spAutoFit/>
          </a:bodyPr>
          <a:lstStyle/>
          <a:p>
            <a:pPr algn="ctr"/>
            <a:r>
              <a:rPr lang="en-US" b="1" dirty="0" smtClean="0"/>
              <a:t>Action Potential</a:t>
            </a:r>
            <a:endParaRPr lang="en-US" b="1" dirty="0"/>
          </a:p>
        </p:txBody>
      </p:sp>
      <p:sp>
        <p:nvSpPr>
          <p:cNvPr id="30" name="Right Arrow 29"/>
          <p:cNvSpPr/>
          <p:nvPr/>
        </p:nvSpPr>
        <p:spPr>
          <a:xfrm>
            <a:off x="35123" y="4029894"/>
            <a:ext cx="1340682" cy="465906"/>
          </a:xfrm>
          <a:prstGeom prst="rightArrow">
            <a:avLst/>
          </a:prstGeom>
          <a:solidFill>
            <a:srgbClr val="C0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858000" y="45997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858000" y="4324350"/>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858000" y="338055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858000" y="3098616"/>
            <a:ext cx="647700" cy="2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a:endCxn id="63" idx="2"/>
          </p:cNvCxnSpPr>
          <p:nvPr/>
        </p:nvCxnSpPr>
        <p:spPr>
          <a:xfrm>
            <a:off x="6553200" y="4177563"/>
            <a:ext cx="304800" cy="2853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917932" y="5662136"/>
            <a:ext cx="2388667" cy="369332"/>
          </a:xfrm>
          <a:prstGeom prst="rect">
            <a:avLst/>
          </a:prstGeom>
          <a:noFill/>
        </p:spPr>
        <p:txBody>
          <a:bodyPr wrap="none" rtlCol="0">
            <a:spAutoFit/>
          </a:bodyPr>
          <a:lstStyle/>
          <a:p>
            <a:r>
              <a:rPr lang="en-US" b="1" dirty="0" smtClean="0"/>
              <a:t>Reuptake Transporters </a:t>
            </a:r>
            <a:endParaRPr lang="en-US" b="1" dirty="0"/>
          </a:p>
        </p:txBody>
      </p:sp>
      <p:cxnSp>
        <p:nvCxnSpPr>
          <p:cNvPr id="70" name="Straight Connector 69"/>
          <p:cNvCxnSpPr/>
          <p:nvPr/>
        </p:nvCxnSpPr>
        <p:spPr>
          <a:xfrm flipV="1">
            <a:off x="3657600" y="5933200"/>
            <a:ext cx="288183" cy="162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rot="1130231">
            <a:off x="3146587" y="6014600"/>
            <a:ext cx="542130" cy="228600"/>
          </a:xfrm>
          <a:prstGeom prst="roundRect">
            <a:avLst/>
          </a:prstGeom>
          <a:solidFill>
            <a:srgbClr val="6600CC"/>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3680460" y="3890555"/>
            <a:ext cx="1699096" cy="646331"/>
          </a:xfrm>
          <a:prstGeom prst="rect">
            <a:avLst/>
          </a:prstGeom>
          <a:noFill/>
        </p:spPr>
        <p:txBody>
          <a:bodyPr wrap="square" rtlCol="0">
            <a:spAutoFit/>
          </a:bodyPr>
          <a:lstStyle/>
          <a:p>
            <a:pPr algn="ctr"/>
            <a:r>
              <a:rPr lang="en-US" b="1" dirty="0" smtClean="0"/>
              <a:t>Ca</a:t>
            </a:r>
            <a:r>
              <a:rPr lang="en-US" b="1" baseline="30000" dirty="0" smtClean="0"/>
              <a:t>2+ </a:t>
            </a:r>
            <a:r>
              <a:rPr lang="en-US" b="1" dirty="0" smtClean="0"/>
              <a:t>sensitive proteins</a:t>
            </a:r>
            <a:endParaRPr lang="en-US" b="1" dirty="0"/>
          </a:p>
        </p:txBody>
      </p:sp>
      <p:cxnSp>
        <p:nvCxnSpPr>
          <p:cNvPr id="84" name="Straight Connector 83"/>
          <p:cNvCxnSpPr/>
          <p:nvPr/>
        </p:nvCxnSpPr>
        <p:spPr>
          <a:xfrm flipH="1" flipV="1">
            <a:off x="3268788" y="3584054"/>
            <a:ext cx="532904" cy="4269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3392276" y="4106527"/>
            <a:ext cx="409415" cy="279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Quad Arrow 87"/>
          <p:cNvSpPr/>
          <p:nvPr/>
        </p:nvSpPr>
        <p:spPr>
          <a:xfrm>
            <a:off x="2926536" y="3787528"/>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a:off x="3084991" y="3484636"/>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a:off x="3300378" y="3858084"/>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90"/>
          <p:cNvSpPr/>
          <p:nvPr/>
        </p:nvSpPr>
        <p:spPr>
          <a:xfrm>
            <a:off x="3211172" y="4297583"/>
            <a:ext cx="183797" cy="198835"/>
          </a:xfrm>
          <a:prstGeom prst="quad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23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60" grpId="0"/>
      <p:bldP spid="69"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a:t>
            </a:r>
            <a:r>
              <a:rPr lang="en-US" dirty="0" smtClean="0"/>
              <a:t>most common neurotransmitters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0471548"/>
              </p:ext>
            </p:extLst>
          </p:nvPr>
        </p:nvGraphicFramePr>
        <p:xfrm>
          <a:off x="457200" y="1600200"/>
          <a:ext cx="8382000" cy="4587239"/>
        </p:xfrm>
        <a:graphic>
          <a:graphicData uri="http://schemas.openxmlformats.org/drawingml/2006/table">
            <a:tbl>
              <a:tblPr firstRow="1" bandRow="1">
                <a:tableStyleId>{7DF18680-E054-41AD-8BC1-D1AEF772440D}</a:tableStyleId>
              </a:tblPr>
              <a:tblGrid>
                <a:gridCol w="1922477"/>
                <a:gridCol w="6459523"/>
              </a:tblGrid>
              <a:tr h="372016">
                <a:tc>
                  <a:txBody>
                    <a:bodyPr/>
                    <a:lstStyle/>
                    <a:p>
                      <a:r>
                        <a:rPr lang="en-US" sz="1800" b="1" dirty="0" smtClean="0"/>
                        <a:t>Neurotransmitter</a:t>
                      </a:r>
                      <a:endParaRPr lang="en-US" sz="1800" b="1" dirty="0"/>
                    </a:p>
                  </a:txBody>
                  <a:tcPr/>
                </a:tc>
                <a:tc>
                  <a:txBody>
                    <a:bodyPr/>
                    <a:lstStyle/>
                    <a:p>
                      <a:r>
                        <a:rPr lang="en-US" sz="1800" dirty="0" smtClean="0"/>
                        <a:t>Function</a:t>
                      </a:r>
                      <a:endParaRPr lang="en-US" sz="1800" dirty="0"/>
                    </a:p>
                  </a:txBody>
                  <a:tcPr/>
                </a:tc>
              </a:tr>
              <a:tr h="803556">
                <a:tc>
                  <a:txBody>
                    <a:bodyPr/>
                    <a:lstStyle/>
                    <a:p>
                      <a:r>
                        <a:rPr lang="en-US" sz="1600" b="1" dirty="0" smtClean="0"/>
                        <a:t>Acetylcholine</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effectLst/>
                        </a:rPr>
                        <a:t>Gets us going. It excites cells, activates muscles, and is involved in wakefulness, attentiveness, anger, aggression, and sexuality. Alzheimer’s disease is associated with a shortage of acetylcholine. </a:t>
                      </a:r>
                      <a:endParaRPr lang="en-US" sz="1600" dirty="0"/>
                    </a:p>
                  </a:txBody>
                  <a:tcPr/>
                </a:tc>
              </a:tr>
              <a:tr h="5754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mn-lt"/>
                          <a:ea typeface="+mn-ea"/>
                          <a:cs typeface="+mn-cs"/>
                        </a:rPr>
                        <a:t>Glutamate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Is a major excitatory neurotransmitter. It is dispersed widely throughout the brain. It’s involved in learning and memory. </a:t>
                      </a:r>
                      <a:endParaRPr lang="en-US" sz="1600" dirty="0"/>
                    </a:p>
                  </a:txBody>
                  <a:tcPr/>
                </a:tc>
              </a:tr>
              <a:tr h="588103">
                <a:tc>
                  <a:txBody>
                    <a:bodyPr/>
                    <a:lstStyle/>
                    <a:p>
                      <a:r>
                        <a:rPr lang="en-US" sz="1600" b="1" kern="1200" dirty="0" smtClean="0">
                          <a:solidFill>
                            <a:schemeClr val="dk1"/>
                          </a:solidFill>
                          <a:effectLst/>
                          <a:latin typeface="+mn-lt"/>
                          <a:ea typeface="+mn-ea"/>
                          <a:cs typeface="+mn-cs"/>
                        </a:rPr>
                        <a:t>GABA</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Is your brain’s main inhibitory neurotransmitter. It slows everything down and helps keep your system in balance. It helps regulate anxiety. </a:t>
                      </a:r>
                      <a:endParaRPr lang="en-US" sz="1600" dirty="0"/>
                    </a:p>
                  </a:txBody>
                  <a:tcPr/>
                </a:tc>
              </a:tr>
              <a:tr h="1041647">
                <a:tc>
                  <a:txBody>
                    <a:bodyPr/>
                    <a:lstStyle/>
                    <a:p>
                      <a:r>
                        <a:rPr lang="en-US" sz="1600" b="1" kern="1200" dirty="0" smtClean="0">
                          <a:solidFill>
                            <a:schemeClr val="dk1"/>
                          </a:solidFill>
                          <a:effectLst/>
                          <a:latin typeface="+mn-lt"/>
                          <a:ea typeface="+mn-ea"/>
                          <a:cs typeface="+mn-cs"/>
                        </a:rPr>
                        <a:t>Epinephrine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Also known as adrenaline, keeps you alert and your blood pressure balanced, and it jumps in when you need energy. It’s produced and released by the adrenal glands in time of stress. Too much can increase anxiety or tension. </a:t>
                      </a:r>
                      <a:endParaRPr lang="en-US" sz="1600" dirty="0"/>
                    </a:p>
                  </a:txBody>
                  <a:tcPr/>
                </a:tc>
              </a:tr>
              <a:tr h="575457">
                <a:tc>
                  <a:txBody>
                    <a:bodyPr/>
                    <a:lstStyle/>
                    <a:p>
                      <a:r>
                        <a:rPr lang="en-US" sz="1600" b="1" kern="1200" dirty="0" smtClean="0">
                          <a:solidFill>
                            <a:schemeClr val="dk1"/>
                          </a:solidFill>
                          <a:effectLst/>
                          <a:latin typeface="+mn-lt"/>
                          <a:ea typeface="+mn-ea"/>
                          <a:cs typeface="+mn-cs"/>
                        </a:rPr>
                        <a:t>Dopamine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effectLst/>
                          <a:latin typeface="+mn-lt"/>
                          <a:ea typeface="+mn-ea"/>
                          <a:cs typeface="+mn-cs"/>
                        </a:rPr>
                        <a:t>Is vital for voluntary movement, attentiveness, motivation and pleasure. It’s a key player in addiction.</a:t>
                      </a:r>
                      <a:endParaRPr lang="en-US" sz="1600" b="0" dirty="0"/>
                    </a:p>
                  </a:txBody>
                  <a:tcPr/>
                </a:tc>
              </a:tr>
              <a:tr h="563880">
                <a:tc>
                  <a:txBody>
                    <a:bodyPr/>
                    <a:lstStyle/>
                    <a:p>
                      <a:r>
                        <a:rPr lang="en-US" sz="1600" b="1" kern="1200" dirty="0" smtClean="0">
                          <a:solidFill>
                            <a:schemeClr val="dk1"/>
                          </a:solidFill>
                          <a:effectLst/>
                          <a:latin typeface="+mn-lt"/>
                          <a:ea typeface="+mn-ea"/>
                          <a:cs typeface="+mn-cs"/>
                        </a:rPr>
                        <a:t>Serotonin</a:t>
                      </a:r>
                      <a:r>
                        <a:rPr lang="en-US" sz="1600" kern="1200" dirty="0" smtClean="0">
                          <a:solidFill>
                            <a:schemeClr val="dk1"/>
                          </a:solidFill>
                          <a:effectLst/>
                          <a:latin typeface="+mn-lt"/>
                          <a:ea typeface="+mn-ea"/>
                          <a:cs typeface="+mn-cs"/>
                        </a:rPr>
                        <a:t> </a:t>
                      </a:r>
                      <a:endParaRPr lang="en-US" sz="1600" dirty="0"/>
                    </a:p>
                  </a:txBody>
                  <a:tcPr/>
                </a:tc>
                <a:tc>
                  <a:txBody>
                    <a:bodyPr/>
                    <a:lstStyle/>
                    <a:p>
                      <a:r>
                        <a:rPr lang="en-US" sz="1600" kern="1200" dirty="0" smtClean="0">
                          <a:solidFill>
                            <a:schemeClr val="dk1"/>
                          </a:solidFill>
                          <a:effectLst/>
                          <a:latin typeface="+mn-lt"/>
                          <a:ea typeface="+mn-ea"/>
                          <a:cs typeface="+mn-cs"/>
                        </a:rPr>
                        <a:t>Helps regulate body temperature, memory, emotion, sleep, appetite, and mood. Many antidepressants work by regulating serotonin. </a:t>
                      </a:r>
                      <a:endParaRPr lang="en-US" sz="1600" dirty="0"/>
                    </a:p>
                  </a:txBody>
                  <a:tcPr/>
                </a:tc>
              </a:tr>
            </a:tbl>
          </a:graphicData>
        </a:graphic>
      </p:graphicFrame>
    </p:spTree>
    <p:extLst>
      <p:ext uri="{BB962C8B-B14F-4D97-AF65-F5344CB8AC3E}">
        <p14:creationId xmlns:p14="http://schemas.microsoft.com/office/powerpoint/2010/main" val="1427606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826</Words>
  <Application>Microsoft Office PowerPoint</Application>
  <PresentationFormat>On-screen Show (4:3)</PresentationFormat>
  <Paragraphs>126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Neurological Disorders Lesson 3.2 </vt:lpstr>
      <vt:lpstr>Do Now:</vt:lpstr>
      <vt:lpstr>Pain Pathway</vt:lpstr>
      <vt:lpstr>Converting an Electrical Signal to Chemical Signal</vt:lpstr>
      <vt:lpstr>Synaptic Transmission</vt:lpstr>
      <vt:lpstr>Synaptic Transmission</vt:lpstr>
      <vt:lpstr>The Stage:</vt:lpstr>
      <vt:lpstr>The Characters:</vt:lpstr>
      <vt:lpstr>Your most common neurotransmitters</vt:lpstr>
      <vt:lpstr>How do the characters work together to complete synaptic transmission?</vt:lpstr>
      <vt:lpstr>The Play:</vt:lpstr>
      <vt:lpstr>The Play:</vt:lpstr>
      <vt:lpstr>The Play:</vt:lpstr>
      <vt:lpstr>The Play:</vt:lpstr>
      <vt:lpstr>The Play:</vt:lpstr>
      <vt:lpstr>The Play:</vt:lpstr>
      <vt:lpstr>The Play:</vt:lpstr>
      <vt:lpstr>The Play:</vt:lpstr>
      <vt:lpstr>What would happen if… </vt:lpstr>
      <vt:lpstr>That’s How Botox Works!</vt:lpstr>
      <vt:lpstr>Synaptic Transmission</vt:lpstr>
      <vt:lpstr>Does it matter which ions flow into the postsynaptic cell?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Senses In the Brain</dc:title>
  <dc:creator>KatieJeff</dc:creator>
  <cp:lastModifiedBy>Katie</cp:lastModifiedBy>
  <cp:revision>62</cp:revision>
  <dcterms:created xsi:type="dcterms:W3CDTF">2012-02-01T21:28:44Z</dcterms:created>
  <dcterms:modified xsi:type="dcterms:W3CDTF">2013-03-04T17:06:11Z</dcterms:modified>
</cp:coreProperties>
</file>